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96" r:id="rId6"/>
    <p:sldId id="282" r:id="rId7"/>
    <p:sldId id="283" r:id="rId8"/>
    <p:sldId id="284" r:id="rId9"/>
    <p:sldId id="286" r:id="rId10"/>
    <p:sldId id="285" r:id="rId11"/>
    <p:sldId id="297" r:id="rId12"/>
    <p:sldId id="292" r:id="rId13"/>
    <p:sldId id="290" r:id="rId14"/>
    <p:sldId id="301" r:id="rId15"/>
    <p:sldId id="298" r:id="rId16"/>
    <p:sldId id="293" r:id="rId17"/>
    <p:sldId id="299" r:id="rId18"/>
    <p:sldId id="300" r:id="rId19"/>
    <p:sldId id="302" r:id="rId20"/>
    <p:sldId id="303" r:id="rId21"/>
    <p:sldId id="287" r:id="rId22"/>
    <p:sldId id="295" r:id="rId23"/>
    <p:sldId id="289"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D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92" d="100"/>
          <a:sy n="92" d="100"/>
        </p:scale>
        <p:origin x="22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aya Martinez" userId="S::jmayamartinez00@mylangara.ca::20c2fe9c-158c-4651-8f52-f369188803f4" providerId="AD" clId="Web-{C2202B4D-7FB0-639F-0EBC-0543D635A058}"/>
    <pc:docChg chg="modSld">
      <pc:chgData name="Juan Maya Martinez" userId="S::jmayamartinez00@mylangara.ca::20c2fe9c-158c-4651-8f52-f369188803f4" providerId="AD" clId="Web-{C2202B4D-7FB0-639F-0EBC-0543D635A058}" dt="2024-03-10T23:46:08.403" v="43" actId="20577"/>
      <pc:docMkLst>
        <pc:docMk/>
      </pc:docMkLst>
      <pc:sldChg chg="modSp">
        <pc:chgData name="Juan Maya Martinez" userId="S::jmayamartinez00@mylangara.ca::20c2fe9c-158c-4651-8f52-f369188803f4" providerId="AD" clId="Web-{C2202B4D-7FB0-639F-0EBC-0543D635A058}" dt="2024-03-10T23:46:08.403" v="43" actId="20577"/>
        <pc:sldMkLst>
          <pc:docMk/>
          <pc:sldMk cId="1583120128" sldId="280"/>
        </pc:sldMkLst>
        <pc:spChg chg="mod">
          <ac:chgData name="Juan Maya Martinez" userId="S::jmayamartinez00@mylangara.ca::20c2fe9c-158c-4651-8f52-f369188803f4" providerId="AD" clId="Web-{C2202B4D-7FB0-639F-0EBC-0543D635A058}" dt="2024-03-10T23:46:08.403" v="43" actId="20577"/>
          <ac:spMkLst>
            <pc:docMk/>
            <pc:sldMk cId="1583120128" sldId="280"/>
            <ac:spMk id="2" creationId="{0D1F047C-C727-42A7-85C5-68C5AA1B1A93}"/>
          </ac:spMkLst>
        </pc:spChg>
        <pc:spChg chg="mod">
          <ac:chgData name="Juan Maya Martinez" userId="S::jmayamartinez00@mylangara.ca::20c2fe9c-158c-4651-8f52-f369188803f4" providerId="AD" clId="Web-{C2202B4D-7FB0-639F-0EBC-0543D635A058}" dt="2024-03-10T23:45:19.573" v="36" actId="14100"/>
          <ac:spMkLst>
            <pc:docMk/>
            <pc:sldMk cId="1583120128" sldId="280"/>
            <ac:spMk id="3" creationId="{DB93FB3F-A8D4-46D3-A1C6-C79C64563729}"/>
          </ac:spMkLst>
        </pc:spChg>
      </pc:sldChg>
    </pc:docChg>
  </pc:docChgLst>
  <pc:docChgLst>
    <pc:chgData name="Juan Maya Martinez" userId="S::jmayamartinez00@mylangara.ca::20c2fe9c-158c-4651-8f52-f369188803f4" providerId="AD" clId="Web-{C43B1396-91B5-1674-73D8-3E15D7939C89}"/>
    <pc:docChg chg="modSld">
      <pc:chgData name="Juan Maya Martinez" userId="S::jmayamartinez00@mylangara.ca::20c2fe9c-158c-4651-8f52-f369188803f4" providerId="AD" clId="Web-{C43B1396-91B5-1674-73D8-3E15D7939C89}" dt="2024-03-16T23:13:14.077" v="0"/>
      <pc:docMkLst>
        <pc:docMk/>
      </pc:docMkLst>
      <pc:sldChg chg="delSp">
        <pc:chgData name="Juan Maya Martinez" userId="S::jmayamartinez00@mylangara.ca::20c2fe9c-158c-4651-8f52-f369188803f4" providerId="AD" clId="Web-{C43B1396-91B5-1674-73D8-3E15D7939C89}" dt="2024-03-16T23:13:14.077" v="0"/>
        <pc:sldMkLst>
          <pc:docMk/>
          <pc:sldMk cId="3768134752" sldId="290"/>
        </pc:sldMkLst>
        <pc:spChg chg="del">
          <ac:chgData name="Juan Maya Martinez" userId="S::jmayamartinez00@mylangara.ca::20c2fe9c-158c-4651-8f52-f369188803f4" providerId="AD" clId="Web-{C43B1396-91B5-1674-73D8-3E15D7939C89}" dt="2024-03-16T23:13:14.077" v="0"/>
          <ac:spMkLst>
            <pc:docMk/>
            <pc:sldMk cId="3768134752" sldId="290"/>
            <ac:spMk id="4" creationId="{A523846E-274A-AD30-DEFA-1CA0131F2087}"/>
          </ac:spMkLst>
        </pc:spChg>
      </pc:sldChg>
    </pc:docChg>
  </pc:docChgLst>
  <pc:docChgLst>
    <pc:chgData name="Juan Maya Martinez" userId="S::jmayamartinez00@mylangara.ca::20c2fe9c-158c-4651-8f52-f369188803f4" providerId="AD" clId="Web-{A080FB6E-D099-B0DD-53C8-A7A37C28C1F9}"/>
    <pc:docChg chg="modSld">
      <pc:chgData name="Juan Maya Martinez" userId="S::jmayamartinez00@mylangara.ca::20c2fe9c-158c-4651-8f52-f369188803f4" providerId="AD" clId="Web-{A080FB6E-D099-B0DD-53C8-A7A37C28C1F9}" dt="2024-03-17T05:43:53.920" v="1079" actId="1076"/>
      <pc:docMkLst>
        <pc:docMk/>
      </pc:docMkLst>
      <pc:sldChg chg="addSp delSp modSp">
        <pc:chgData name="Juan Maya Martinez" userId="S::jmayamartinez00@mylangara.ca::20c2fe9c-158c-4651-8f52-f369188803f4" providerId="AD" clId="Web-{A080FB6E-D099-B0DD-53C8-A7A37C28C1F9}" dt="2024-03-17T04:41:09.644" v="536" actId="1076"/>
        <pc:sldMkLst>
          <pc:docMk/>
          <pc:sldMk cId="3768134752" sldId="290"/>
        </pc:sldMkLst>
        <pc:spChg chg="add del mod">
          <ac:chgData name="Juan Maya Martinez" userId="S::jmayamartinez00@mylangara.ca::20c2fe9c-158c-4651-8f52-f369188803f4" providerId="AD" clId="Web-{A080FB6E-D099-B0DD-53C8-A7A37C28C1F9}" dt="2024-03-17T04:38:18.859" v="503"/>
          <ac:spMkLst>
            <pc:docMk/>
            <pc:sldMk cId="3768134752" sldId="290"/>
            <ac:spMk id="3" creationId="{AF13E0FE-BE80-8354-3D50-C39A5BA1928E}"/>
          </ac:spMkLst>
        </pc:spChg>
        <pc:spChg chg="add mod">
          <ac:chgData name="Juan Maya Martinez" userId="S::jmayamartinez00@mylangara.ca::20c2fe9c-158c-4651-8f52-f369188803f4" providerId="AD" clId="Web-{A080FB6E-D099-B0DD-53C8-A7A37C28C1F9}" dt="2024-03-17T04:33:06.838" v="448" actId="20577"/>
          <ac:spMkLst>
            <pc:docMk/>
            <pc:sldMk cId="3768134752" sldId="290"/>
            <ac:spMk id="4" creationId="{A153EA91-00D6-E255-2F91-1E392544CD3B}"/>
          </ac:spMkLst>
        </pc:spChg>
        <pc:spChg chg="add mod">
          <ac:chgData name="Juan Maya Martinez" userId="S::jmayamartinez00@mylangara.ca::20c2fe9c-158c-4651-8f52-f369188803f4" providerId="AD" clId="Web-{A080FB6E-D099-B0DD-53C8-A7A37C28C1F9}" dt="2024-03-17T04:31:44.133" v="428" actId="1076"/>
          <ac:spMkLst>
            <pc:docMk/>
            <pc:sldMk cId="3768134752" sldId="290"/>
            <ac:spMk id="6" creationId="{ECB334F2-55FC-A8EE-76C3-16187C28DE8C}"/>
          </ac:spMkLst>
        </pc:spChg>
        <pc:spChg chg="add del mod">
          <ac:chgData name="Juan Maya Martinez" userId="S::jmayamartinez00@mylangara.ca::20c2fe9c-158c-4651-8f52-f369188803f4" providerId="AD" clId="Web-{A080FB6E-D099-B0DD-53C8-A7A37C28C1F9}" dt="2024-03-17T04:33:26.901" v="453"/>
          <ac:spMkLst>
            <pc:docMk/>
            <pc:sldMk cId="3768134752" sldId="290"/>
            <ac:spMk id="9" creationId="{7DE1110C-840A-42C3-1F2F-C2F93D221DAC}"/>
          </ac:spMkLst>
        </pc:spChg>
        <pc:spChg chg="add mod">
          <ac:chgData name="Juan Maya Martinez" userId="S::jmayamartinez00@mylangara.ca::20c2fe9c-158c-4651-8f52-f369188803f4" providerId="AD" clId="Web-{A080FB6E-D099-B0DD-53C8-A7A37C28C1F9}" dt="2024-03-17T04:37:14.733" v="493" actId="1076"/>
          <ac:spMkLst>
            <pc:docMk/>
            <pc:sldMk cId="3768134752" sldId="290"/>
            <ac:spMk id="11" creationId="{350033FF-2AF4-8C32-3E84-ED579221A45A}"/>
          </ac:spMkLst>
        </pc:spChg>
        <pc:spChg chg="add mod">
          <ac:chgData name="Juan Maya Martinez" userId="S::jmayamartinez00@mylangara.ca::20c2fe9c-158c-4651-8f52-f369188803f4" providerId="AD" clId="Web-{A080FB6E-D099-B0DD-53C8-A7A37C28C1F9}" dt="2024-03-17T04:37:07.296" v="492" actId="1076"/>
          <ac:spMkLst>
            <pc:docMk/>
            <pc:sldMk cId="3768134752" sldId="290"/>
            <ac:spMk id="12" creationId="{1A997971-5B6C-9ED9-213D-77EFEB743593}"/>
          </ac:spMkLst>
        </pc:spChg>
        <pc:spChg chg="add mod">
          <ac:chgData name="Juan Maya Martinez" userId="S::jmayamartinez00@mylangara.ca::20c2fe9c-158c-4651-8f52-f369188803f4" providerId="AD" clId="Web-{A080FB6E-D099-B0DD-53C8-A7A37C28C1F9}" dt="2024-03-17T04:36:58.155" v="490" actId="20577"/>
          <ac:spMkLst>
            <pc:docMk/>
            <pc:sldMk cId="3768134752" sldId="290"/>
            <ac:spMk id="19" creationId="{9310E57A-36E7-F14A-D8BD-077C2CF41293}"/>
          </ac:spMkLst>
        </pc:spChg>
        <pc:spChg chg="mod">
          <ac:chgData name="Juan Maya Martinez" userId="S::jmayamartinez00@mylangara.ca::20c2fe9c-158c-4651-8f52-f369188803f4" providerId="AD" clId="Web-{A080FB6E-D099-B0DD-53C8-A7A37C28C1F9}" dt="2024-03-17T04:17:38.847" v="138" actId="1076"/>
          <ac:spMkLst>
            <pc:docMk/>
            <pc:sldMk cId="3768134752" sldId="290"/>
            <ac:spMk id="24" creationId="{489B16CF-116D-3A01-8B81-C928F7380F70}"/>
          </ac:spMkLst>
        </pc:spChg>
        <pc:spChg chg="mod">
          <ac:chgData name="Juan Maya Martinez" userId="S::jmayamartinez00@mylangara.ca::20c2fe9c-158c-4651-8f52-f369188803f4" providerId="AD" clId="Web-{A080FB6E-D099-B0DD-53C8-A7A37C28C1F9}" dt="2024-03-17T04:17:38.863" v="139" actId="1076"/>
          <ac:spMkLst>
            <pc:docMk/>
            <pc:sldMk cId="3768134752" sldId="290"/>
            <ac:spMk id="25" creationId="{73D4CC8D-705C-B894-B678-87AAB6998E18}"/>
          </ac:spMkLst>
        </pc:spChg>
        <pc:spChg chg="mod">
          <ac:chgData name="Juan Maya Martinez" userId="S::jmayamartinez00@mylangara.ca::20c2fe9c-158c-4651-8f52-f369188803f4" providerId="AD" clId="Web-{A080FB6E-D099-B0DD-53C8-A7A37C28C1F9}" dt="2024-03-17T04:24:50.376" v="387" actId="1076"/>
          <ac:spMkLst>
            <pc:docMk/>
            <pc:sldMk cId="3768134752" sldId="290"/>
            <ac:spMk id="26" creationId="{EEFD3EB5-2FAD-40E7-E38D-5B73CF4DDC96}"/>
          </ac:spMkLst>
        </pc:spChg>
        <pc:spChg chg="mod">
          <ac:chgData name="Juan Maya Martinez" userId="S::jmayamartinez00@mylangara.ca::20c2fe9c-158c-4651-8f52-f369188803f4" providerId="AD" clId="Web-{A080FB6E-D099-B0DD-53C8-A7A37C28C1F9}" dt="2024-03-17T04:24:39.969" v="385" actId="1076"/>
          <ac:spMkLst>
            <pc:docMk/>
            <pc:sldMk cId="3768134752" sldId="290"/>
            <ac:spMk id="27" creationId="{738828E1-70D1-8808-2D25-03F1D82DFC72}"/>
          </ac:spMkLst>
        </pc:spChg>
        <pc:spChg chg="mod">
          <ac:chgData name="Juan Maya Martinez" userId="S::jmayamartinez00@mylangara.ca::20c2fe9c-158c-4651-8f52-f369188803f4" providerId="AD" clId="Web-{A080FB6E-D099-B0DD-53C8-A7A37C28C1F9}" dt="2024-03-17T04:25:48.189" v="392" actId="1076"/>
          <ac:spMkLst>
            <pc:docMk/>
            <pc:sldMk cId="3768134752" sldId="290"/>
            <ac:spMk id="28" creationId="{B282DA75-B323-54CB-C6F4-6162B9EF0515}"/>
          </ac:spMkLst>
        </pc:spChg>
        <pc:spChg chg="mod">
          <ac:chgData name="Juan Maya Martinez" userId="S::jmayamartinez00@mylangara.ca::20c2fe9c-158c-4651-8f52-f369188803f4" providerId="AD" clId="Web-{A080FB6E-D099-B0DD-53C8-A7A37C28C1F9}" dt="2024-03-17T04:33:32.979" v="454" actId="1076"/>
          <ac:spMkLst>
            <pc:docMk/>
            <pc:sldMk cId="3768134752" sldId="290"/>
            <ac:spMk id="29" creationId="{6885EAFE-075C-62CB-F9FD-6D07E1A316A2}"/>
          </ac:spMkLst>
        </pc:spChg>
        <pc:spChg chg="del mod">
          <ac:chgData name="Juan Maya Martinez" userId="S::jmayamartinez00@mylangara.ca::20c2fe9c-158c-4651-8f52-f369188803f4" providerId="AD" clId="Web-{A080FB6E-D099-B0DD-53C8-A7A37C28C1F9}" dt="2024-03-17T04:37:01.155" v="491"/>
          <ac:spMkLst>
            <pc:docMk/>
            <pc:sldMk cId="3768134752" sldId="290"/>
            <ac:spMk id="30" creationId="{EABC0581-87A8-99A8-05CF-E23E47C11A31}"/>
          </ac:spMkLst>
        </pc:spChg>
        <pc:spChg chg="del mod">
          <ac:chgData name="Juan Maya Martinez" userId="S::jmayamartinez00@mylangara.ca::20c2fe9c-158c-4651-8f52-f369188803f4" providerId="AD" clId="Web-{A080FB6E-D099-B0DD-53C8-A7A37C28C1F9}" dt="2024-03-17T04:32:12.712" v="430"/>
          <ac:spMkLst>
            <pc:docMk/>
            <pc:sldMk cId="3768134752" sldId="290"/>
            <ac:spMk id="31" creationId="{0CDD69B1-B426-D718-32ED-0D59850F536C}"/>
          </ac:spMkLst>
        </pc:spChg>
        <pc:spChg chg="del mod">
          <ac:chgData name="Juan Maya Martinez" userId="S::jmayamartinez00@mylangara.ca::20c2fe9c-158c-4651-8f52-f369188803f4" providerId="AD" clId="Web-{A080FB6E-D099-B0DD-53C8-A7A37C28C1F9}" dt="2024-03-17T04:34:55.434" v="465"/>
          <ac:spMkLst>
            <pc:docMk/>
            <pc:sldMk cId="3768134752" sldId="290"/>
            <ac:spMk id="32" creationId="{46ED8D07-CFB5-5083-67D0-9352F9BADEEA}"/>
          </ac:spMkLst>
        </pc:spChg>
        <pc:spChg chg="del mod">
          <ac:chgData name="Juan Maya Martinez" userId="S::jmayamartinez00@mylangara.ca::20c2fe9c-158c-4651-8f52-f369188803f4" providerId="AD" clId="Web-{A080FB6E-D099-B0DD-53C8-A7A37C28C1F9}" dt="2024-03-17T04:35:11.418" v="468"/>
          <ac:spMkLst>
            <pc:docMk/>
            <pc:sldMk cId="3768134752" sldId="290"/>
            <ac:spMk id="33" creationId="{02F742ED-DA38-F76D-C78D-CC22ABF32B32}"/>
          </ac:spMkLst>
        </pc:spChg>
        <pc:spChg chg="del mod">
          <ac:chgData name="Juan Maya Martinez" userId="S::jmayamartinez00@mylangara.ca::20c2fe9c-158c-4651-8f52-f369188803f4" providerId="AD" clId="Web-{A080FB6E-D099-B0DD-53C8-A7A37C28C1F9}" dt="2024-03-17T04:36:11.107" v="474"/>
          <ac:spMkLst>
            <pc:docMk/>
            <pc:sldMk cId="3768134752" sldId="290"/>
            <ac:spMk id="34" creationId="{BA7F000E-32E1-7C29-CC60-6454BA78FEFB}"/>
          </ac:spMkLst>
        </pc:spChg>
        <pc:spChg chg="add del mod">
          <ac:chgData name="Juan Maya Martinez" userId="S::jmayamartinez00@mylangara.ca::20c2fe9c-158c-4651-8f52-f369188803f4" providerId="AD" clId="Web-{A080FB6E-D099-B0DD-53C8-A7A37C28C1F9}" dt="2024-03-17T04:38:20.281" v="504"/>
          <ac:spMkLst>
            <pc:docMk/>
            <pc:sldMk cId="3768134752" sldId="290"/>
            <ac:spMk id="35" creationId="{88962F4B-CC19-72AB-EF1C-2D4258882A48}"/>
          </ac:spMkLst>
        </pc:spChg>
        <pc:spChg chg="add mod">
          <ac:chgData name="Juan Maya Martinez" userId="S::jmayamartinez00@mylangara.ca::20c2fe9c-158c-4651-8f52-f369188803f4" providerId="AD" clId="Web-{A080FB6E-D099-B0DD-53C8-A7A37C28C1F9}" dt="2024-03-17T04:38:25.453" v="505" actId="1076"/>
          <ac:spMkLst>
            <pc:docMk/>
            <pc:sldMk cId="3768134752" sldId="290"/>
            <ac:spMk id="36" creationId="{EC3DD675-DC2D-1DF3-C0CF-DDD662A7FE55}"/>
          </ac:spMkLst>
        </pc:spChg>
        <pc:spChg chg="add mod">
          <ac:chgData name="Juan Maya Martinez" userId="S::jmayamartinez00@mylangara.ca::20c2fe9c-158c-4651-8f52-f369188803f4" providerId="AD" clId="Web-{A080FB6E-D099-B0DD-53C8-A7A37C28C1F9}" dt="2024-03-17T04:38:49.876" v="509" actId="1076"/>
          <ac:spMkLst>
            <pc:docMk/>
            <pc:sldMk cId="3768134752" sldId="290"/>
            <ac:spMk id="37" creationId="{5384F12B-34A4-D425-411A-9E6E4BD0C5A7}"/>
          </ac:spMkLst>
        </pc:spChg>
        <pc:spChg chg="add mod">
          <ac:chgData name="Juan Maya Martinez" userId="S::jmayamartinez00@mylangara.ca::20c2fe9c-158c-4651-8f52-f369188803f4" providerId="AD" clId="Web-{A080FB6E-D099-B0DD-53C8-A7A37C28C1F9}" dt="2024-03-17T04:38:42.829" v="508" actId="1076"/>
          <ac:spMkLst>
            <pc:docMk/>
            <pc:sldMk cId="3768134752" sldId="290"/>
            <ac:spMk id="38" creationId="{AFE00710-A04E-3A5A-7CD7-790F0F0A0456}"/>
          </ac:spMkLst>
        </pc:spChg>
        <pc:spChg chg="add del mod">
          <ac:chgData name="Juan Maya Martinez" userId="S::jmayamartinez00@mylangara.ca::20c2fe9c-158c-4651-8f52-f369188803f4" providerId="AD" clId="Web-{A080FB6E-D099-B0DD-53C8-A7A37C28C1F9}" dt="2024-03-17T04:39:16.907" v="512"/>
          <ac:spMkLst>
            <pc:docMk/>
            <pc:sldMk cId="3768134752" sldId="290"/>
            <ac:spMk id="39" creationId="{E8BED497-E93A-7528-47A9-F9B2AB9B8BED}"/>
          </ac:spMkLst>
        </pc:spChg>
        <pc:spChg chg="add mod">
          <ac:chgData name="Juan Maya Martinez" userId="S::jmayamartinez00@mylangara.ca::20c2fe9c-158c-4651-8f52-f369188803f4" providerId="AD" clId="Web-{A080FB6E-D099-B0DD-53C8-A7A37C28C1F9}" dt="2024-03-17T04:41:09.644" v="536" actId="1076"/>
          <ac:spMkLst>
            <pc:docMk/>
            <pc:sldMk cId="3768134752" sldId="290"/>
            <ac:spMk id="40" creationId="{0DA12B01-A10B-9E32-E081-63C5DA0627F1}"/>
          </ac:spMkLst>
        </pc:spChg>
        <pc:grpChg chg="mod">
          <ac:chgData name="Juan Maya Martinez" userId="S::jmayamartinez00@mylangara.ca::20c2fe9c-158c-4651-8f52-f369188803f4" providerId="AD" clId="Web-{A080FB6E-D099-B0DD-53C8-A7A37C28C1F9}" dt="2024-03-17T04:17:38.831" v="137" actId="1076"/>
          <ac:grpSpMkLst>
            <pc:docMk/>
            <pc:sldMk cId="3768134752" sldId="290"/>
            <ac:grpSpMk id="20" creationId="{E2FBBBB5-20C4-ECAC-216F-34CF5A644A8A}"/>
          </ac:grpSpMkLst>
        </pc:grpChg>
        <pc:cxnChg chg="add del mod">
          <ac:chgData name="Juan Maya Martinez" userId="S::jmayamartinez00@mylangara.ca::20c2fe9c-158c-4651-8f52-f369188803f4" providerId="AD" clId="Web-{A080FB6E-D099-B0DD-53C8-A7A37C28C1F9}" dt="2024-03-17T04:25:42.642" v="391"/>
          <ac:cxnSpMkLst>
            <pc:docMk/>
            <pc:sldMk cId="3768134752" sldId="290"/>
            <ac:cxnSpMk id="5" creationId="{090485FA-31A8-033A-D0EC-999D4A46C62E}"/>
          </ac:cxnSpMkLst>
        </pc:cxnChg>
      </pc:sldChg>
      <pc:sldChg chg="addSp modSp">
        <pc:chgData name="Juan Maya Martinez" userId="S::jmayamartinez00@mylangara.ca::20c2fe9c-158c-4651-8f52-f369188803f4" providerId="AD" clId="Web-{A080FB6E-D099-B0DD-53C8-A7A37C28C1F9}" dt="2024-03-17T05:43:53.920" v="1079" actId="1076"/>
        <pc:sldMkLst>
          <pc:docMk/>
          <pc:sldMk cId="2562472836" sldId="301"/>
        </pc:sldMkLst>
        <pc:spChg chg="mod">
          <ac:chgData name="Juan Maya Martinez" userId="S::jmayamartinez00@mylangara.ca::20c2fe9c-158c-4651-8f52-f369188803f4" providerId="AD" clId="Web-{A080FB6E-D099-B0DD-53C8-A7A37C28C1F9}" dt="2024-03-17T05:43:53.920" v="1079" actId="1076"/>
          <ac:spMkLst>
            <pc:docMk/>
            <pc:sldMk cId="2562472836" sldId="301"/>
            <ac:spMk id="2" creationId="{B1C710F0-5E55-6B04-ABC3-697094FBC4FC}"/>
          </ac:spMkLst>
        </pc:spChg>
        <pc:spChg chg="add mod">
          <ac:chgData name="Juan Maya Martinez" userId="S::jmayamartinez00@mylangara.ca::20c2fe9c-158c-4651-8f52-f369188803f4" providerId="AD" clId="Web-{A080FB6E-D099-B0DD-53C8-A7A37C28C1F9}" dt="2024-03-17T05:41:25.305" v="1065" actId="20577"/>
          <ac:spMkLst>
            <pc:docMk/>
            <pc:sldMk cId="2562472836" sldId="301"/>
            <ac:spMk id="3" creationId="{E0AEC142-BE08-EE06-5B86-86DAACF12FA5}"/>
          </ac:spMkLst>
        </pc:spChg>
        <pc:picChg chg="mod">
          <ac:chgData name="Juan Maya Martinez" userId="S::jmayamartinez00@mylangara.ca::20c2fe9c-158c-4651-8f52-f369188803f4" providerId="AD" clId="Web-{A080FB6E-D099-B0DD-53C8-A7A37C28C1F9}" dt="2024-03-17T05:39:49.287" v="1043" actId="1076"/>
          <ac:picMkLst>
            <pc:docMk/>
            <pc:sldMk cId="2562472836" sldId="301"/>
            <ac:picMk id="1028" creationId="{03612084-0285-517C-9804-CE2A64ACF577}"/>
          </ac:picMkLst>
        </pc:picChg>
      </pc:sldChg>
    </pc:docChg>
  </pc:docChgLst>
  <pc:docChgLst>
    <pc:chgData name="Mario Palomino Vieira" userId="6718935a-27af-432c-8693-20d62b8f3256" providerId="ADAL" clId="{76C54718-B283-41C6-B30B-4DE2E7C1CB7A}"/>
    <pc:docChg chg="undo custSel addSld delSld modSld sldOrd">
      <pc:chgData name="Mario Palomino Vieira" userId="6718935a-27af-432c-8693-20d62b8f3256" providerId="ADAL" clId="{76C54718-B283-41C6-B30B-4DE2E7C1CB7A}" dt="2024-03-18T03:44:48.430" v="9908" actId="20577"/>
      <pc:docMkLst>
        <pc:docMk/>
      </pc:docMkLst>
      <pc:sldChg chg="addSp modSp mod">
        <pc:chgData name="Mario Palomino Vieira" userId="6718935a-27af-432c-8693-20d62b8f3256" providerId="ADAL" clId="{76C54718-B283-41C6-B30B-4DE2E7C1CB7A}" dt="2024-03-18T03:44:48.430" v="9908" actId="20577"/>
        <pc:sldMkLst>
          <pc:docMk/>
          <pc:sldMk cId="1583120128" sldId="280"/>
        </pc:sldMkLst>
        <pc:spChg chg="mod">
          <ac:chgData name="Mario Palomino Vieira" userId="6718935a-27af-432c-8693-20d62b8f3256" providerId="ADAL" clId="{76C54718-B283-41C6-B30B-4DE2E7C1CB7A}" dt="2024-03-18T03:44:48.430" v="9908" actId="20577"/>
          <ac:spMkLst>
            <pc:docMk/>
            <pc:sldMk cId="1583120128" sldId="280"/>
            <ac:spMk id="2" creationId="{0D1F047C-C727-42A7-85C5-68C5AA1B1A93}"/>
          </ac:spMkLst>
        </pc:spChg>
        <pc:graphicFrameChg chg="add mod">
          <ac:chgData name="Mario Palomino Vieira" userId="6718935a-27af-432c-8693-20d62b8f3256" providerId="ADAL" clId="{76C54718-B283-41C6-B30B-4DE2E7C1CB7A}" dt="2024-03-18T03:44:04.200" v="9899"/>
          <ac:graphicFrameMkLst>
            <pc:docMk/>
            <pc:sldMk cId="1583120128" sldId="280"/>
            <ac:graphicFrameMk id="4" creationId="{0BBE724E-F174-21F0-E5DB-A30E1B2882E8}"/>
          </ac:graphicFrameMkLst>
        </pc:graphicFrameChg>
      </pc:sldChg>
      <pc:sldChg chg="addSp delSp modSp mod setBg">
        <pc:chgData name="Mario Palomino Vieira" userId="6718935a-27af-432c-8693-20d62b8f3256" providerId="ADAL" clId="{76C54718-B283-41C6-B30B-4DE2E7C1CB7A}" dt="2024-03-16T19:16:02.761" v="4238" actId="113"/>
        <pc:sldMkLst>
          <pc:docMk/>
          <pc:sldMk cId="2548807483" sldId="282"/>
        </pc:sldMkLst>
        <pc:spChg chg="mod">
          <ac:chgData name="Mario Palomino Vieira" userId="6718935a-27af-432c-8693-20d62b8f3256" providerId="ADAL" clId="{76C54718-B283-41C6-B30B-4DE2E7C1CB7A}" dt="2024-03-16T19:15:46.830" v="4220" actId="33524"/>
          <ac:spMkLst>
            <pc:docMk/>
            <pc:sldMk cId="2548807483" sldId="282"/>
            <ac:spMk id="2" creationId="{C45D7159-04A4-F25A-2C9E-2A668D876D55}"/>
          </ac:spMkLst>
        </pc:spChg>
        <pc:spChg chg="mod">
          <ac:chgData name="Mario Palomino Vieira" userId="6718935a-27af-432c-8693-20d62b8f3256" providerId="ADAL" clId="{76C54718-B283-41C6-B30B-4DE2E7C1CB7A}" dt="2024-03-16T19:16:02.761" v="4238" actId="113"/>
          <ac:spMkLst>
            <pc:docMk/>
            <pc:sldMk cId="2548807483" sldId="282"/>
            <ac:spMk id="4" creationId="{F636381F-C9E8-823C-477A-C8DCF6475B9C}"/>
          </ac:spMkLst>
        </pc:spChg>
        <pc:spChg chg="add">
          <ac:chgData name="Mario Palomino Vieira" userId="6718935a-27af-432c-8693-20d62b8f3256" providerId="ADAL" clId="{76C54718-B283-41C6-B30B-4DE2E7C1CB7A}" dt="2024-03-16T18:53:23.245" v="3308" actId="26606"/>
          <ac:spMkLst>
            <pc:docMk/>
            <pc:sldMk cId="2548807483" sldId="282"/>
            <ac:spMk id="9" creationId="{A98FD4FC-479A-4C2B-84A5-CF81E055FBC0}"/>
          </ac:spMkLst>
        </pc:spChg>
        <pc:spChg chg="add">
          <ac:chgData name="Mario Palomino Vieira" userId="6718935a-27af-432c-8693-20d62b8f3256" providerId="ADAL" clId="{76C54718-B283-41C6-B30B-4DE2E7C1CB7A}" dt="2024-03-16T18:53:23.245" v="3308" actId="26606"/>
          <ac:spMkLst>
            <pc:docMk/>
            <pc:sldMk cId="2548807483" sldId="282"/>
            <ac:spMk id="11" creationId="{37D54B6C-87D0-4C03-8335-3955179D2B5B}"/>
          </ac:spMkLst>
        </pc:spChg>
        <pc:graphicFrameChg chg="del">
          <ac:chgData name="Mario Palomino Vieira" userId="6718935a-27af-432c-8693-20d62b8f3256" providerId="ADAL" clId="{76C54718-B283-41C6-B30B-4DE2E7C1CB7A}" dt="2024-03-16T17:42:35.200" v="2527" actId="478"/>
          <ac:graphicFrameMkLst>
            <pc:docMk/>
            <pc:sldMk cId="2548807483" sldId="282"/>
            <ac:graphicFrameMk id="8" creationId="{84F20713-6B6D-AA58-B96F-8DA2F39973BF}"/>
          </ac:graphicFrameMkLst>
        </pc:graphicFrameChg>
        <pc:picChg chg="add mod">
          <ac:chgData name="Mario Palomino Vieira" userId="6718935a-27af-432c-8693-20d62b8f3256" providerId="ADAL" clId="{76C54718-B283-41C6-B30B-4DE2E7C1CB7A}" dt="2024-03-16T18:53:23.245" v="3308" actId="26606"/>
          <ac:picMkLst>
            <pc:docMk/>
            <pc:sldMk cId="2548807483" sldId="282"/>
            <ac:picMk id="3" creationId="{BAC62287-C5A6-2DAE-5071-40C18103DD17}"/>
          </ac:picMkLst>
        </pc:picChg>
      </pc:sldChg>
      <pc:sldChg chg="addSp delSp modSp mod setBg setClrOvrMap">
        <pc:chgData name="Mario Palomino Vieira" userId="6718935a-27af-432c-8693-20d62b8f3256" providerId="ADAL" clId="{76C54718-B283-41C6-B30B-4DE2E7C1CB7A}" dt="2024-03-16T18:53:31.184" v="3316" actId="27636"/>
        <pc:sldMkLst>
          <pc:docMk/>
          <pc:sldMk cId="1320054649" sldId="283"/>
        </pc:sldMkLst>
        <pc:spChg chg="mod ord">
          <ac:chgData name="Mario Palomino Vieira" userId="6718935a-27af-432c-8693-20d62b8f3256" providerId="ADAL" clId="{76C54718-B283-41C6-B30B-4DE2E7C1CB7A}" dt="2024-03-16T18:53:31.184" v="3316" actId="27636"/>
          <ac:spMkLst>
            <pc:docMk/>
            <pc:sldMk cId="1320054649" sldId="283"/>
            <ac:spMk id="4" creationId="{DD562BFB-A7BC-E2ED-D912-FD5E89E31BB7}"/>
          </ac:spMkLst>
        </pc:spChg>
        <pc:spChg chg="mod">
          <ac:chgData name="Mario Palomino Vieira" userId="6718935a-27af-432c-8693-20d62b8f3256" providerId="ADAL" clId="{76C54718-B283-41C6-B30B-4DE2E7C1CB7A}" dt="2024-03-16T18:53:31.184" v="3314" actId="26606"/>
          <ac:spMkLst>
            <pc:docMk/>
            <pc:sldMk cId="1320054649" sldId="283"/>
            <ac:spMk id="5" creationId="{736B08B5-859B-79EB-BD57-AC0B438BAEC6}"/>
          </ac:spMkLst>
        </pc:spChg>
        <pc:spChg chg="mod">
          <ac:chgData name="Mario Palomino Vieira" userId="6718935a-27af-432c-8693-20d62b8f3256" providerId="ADAL" clId="{76C54718-B283-41C6-B30B-4DE2E7C1CB7A}" dt="2024-03-16T18:53:31.184" v="3314" actId="26606"/>
          <ac:spMkLst>
            <pc:docMk/>
            <pc:sldMk cId="1320054649" sldId="283"/>
            <ac:spMk id="9" creationId="{53FFDE6D-7A39-232D-976D-FAB28DC9F013}"/>
          </ac:spMkLst>
        </pc:spChg>
        <pc:spChg chg="mod">
          <ac:chgData name="Mario Palomino Vieira" userId="6718935a-27af-432c-8693-20d62b8f3256" providerId="ADAL" clId="{76C54718-B283-41C6-B30B-4DE2E7C1CB7A}" dt="2024-03-16T18:53:31.184" v="3314" actId="26606"/>
          <ac:spMkLst>
            <pc:docMk/>
            <pc:sldMk cId="1320054649" sldId="283"/>
            <ac:spMk id="10" creationId="{9084B4AF-F868-D9D7-CCD8-FC6AB3C8B314}"/>
          </ac:spMkLst>
        </pc:spChg>
        <pc:spChg chg="add del">
          <ac:chgData name="Mario Palomino Vieira" userId="6718935a-27af-432c-8693-20d62b8f3256" providerId="ADAL" clId="{76C54718-B283-41C6-B30B-4DE2E7C1CB7A}" dt="2024-03-16T18:53:30.289" v="3311" actId="26606"/>
          <ac:spMkLst>
            <pc:docMk/>
            <pc:sldMk cId="1320054649" sldId="283"/>
            <ac:spMk id="12" creationId="{5BAB7C38-AF9A-43A2-9B1C-F1DEBC80BC7B}"/>
          </ac:spMkLst>
        </pc:spChg>
        <pc:spChg chg="add del">
          <ac:chgData name="Mario Palomino Vieira" userId="6718935a-27af-432c-8693-20d62b8f3256" providerId="ADAL" clId="{76C54718-B283-41C6-B30B-4DE2E7C1CB7A}" dt="2024-03-16T18:52:59.427" v="3293" actId="26606"/>
          <ac:spMkLst>
            <pc:docMk/>
            <pc:sldMk cId="1320054649" sldId="283"/>
            <ac:spMk id="15" creationId="{5BAB7C38-AF9A-43A2-9B1C-F1DEBC80BC7B}"/>
          </ac:spMkLst>
        </pc:spChg>
        <pc:spChg chg="add del">
          <ac:chgData name="Mario Palomino Vieira" userId="6718935a-27af-432c-8693-20d62b8f3256" providerId="ADAL" clId="{76C54718-B283-41C6-B30B-4DE2E7C1CB7A}" dt="2024-03-16T18:53:31.184" v="3314" actId="26606"/>
          <ac:spMkLst>
            <pc:docMk/>
            <pc:sldMk cId="1320054649" sldId="283"/>
            <ac:spMk id="16" creationId="{E702B083-54F7-41CA-9C6D-B87D35683988}"/>
          </ac:spMkLst>
        </pc:spChg>
        <pc:spChg chg="add del">
          <ac:chgData name="Mario Palomino Vieira" userId="6718935a-27af-432c-8693-20d62b8f3256" providerId="ADAL" clId="{76C54718-B283-41C6-B30B-4DE2E7C1CB7A}" dt="2024-03-16T18:53:31.184" v="3314" actId="26606"/>
          <ac:spMkLst>
            <pc:docMk/>
            <pc:sldMk cId="1320054649" sldId="283"/>
            <ac:spMk id="18" creationId="{92AA17E1-8D32-49FA-8C33-D57631B4EB41}"/>
          </ac:spMkLst>
        </pc:spChg>
        <pc:spChg chg="add del">
          <ac:chgData name="Mario Palomino Vieira" userId="6718935a-27af-432c-8693-20d62b8f3256" providerId="ADAL" clId="{76C54718-B283-41C6-B30B-4DE2E7C1CB7A}" dt="2024-03-16T18:53:00.922" v="3296" actId="26606"/>
          <ac:spMkLst>
            <pc:docMk/>
            <pc:sldMk cId="1320054649" sldId="283"/>
            <ac:spMk id="19" creationId="{E702B083-54F7-41CA-9C6D-B87D35683988}"/>
          </ac:spMkLst>
        </pc:spChg>
        <pc:spChg chg="add del">
          <ac:chgData name="Mario Palomino Vieira" userId="6718935a-27af-432c-8693-20d62b8f3256" providerId="ADAL" clId="{76C54718-B283-41C6-B30B-4DE2E7C1CB7A}" dt="2024-03-16T18:53:00.922" v="3296" actId="26606"/>
          <ac:spMkLst>
            <pc:docMk/>
            <pc:sldMk cId="1320054649" sldId="283"/>
            <ac:spMk id="20" creationId="{92AA17E1-8D32-49FA-8C33-D57631B4EB41}"/>
          </ac:spMkLst>
        </pc:spChg>
        <pc:spChg chg="add del">
          <ac:chgData name="Mario Palomino Vieira" userId="6718935a-27af-432c-8693-20d62b8f3256" providerId="ADAL" clId="{76C54718-B283-41C6-B30B-4DE2E7C1CB7A}" dt="2024-03-16T18:53:04.277" v="3299" actId="26606"/>
          <ac:spMkLst>
            <pc:docMk/>
            <pc:sldMk cId="1320054649" sldId="283"/>
            <ac:spMk id="22" creationId="{C9062506-CA04-4EA8-8BB7-8ED014F200DD}"/>
          </ac:spMkLst>
        </pc:spChg>
        <pc:spChg chg="add del">
          <ac:chgData name="Mario Palomino Vieira" userId="6718935a-27af-432c-8693-20d62b8f3256" providerId="ADAL" clId="{76C54718-B283-41C6-B30B-4DE2E7C1CB7A}" dt="2024-03-16T18:53:04.277" v="3299" actId="26606"/>
          <ac:spMkLst>
            <pc:docMk/>
            <pc:sldMk cId="1320054649" sldId="283"/>
            <ac:spMk id="23" creationId="{63937257-9B07-4360-A672-8DC1DB6227D4}"/>
          </ac:spMkLst>
        </pc:spChg>
        <pc:spChg chg="add del">
          <ac:chgData name="Mario Palomino Vieira" userId="6718935a-27af-432c-8693-20d62b8f3256" providerId="ADAL" clId="{76C54718-B283-41C6-B30B-4DE2E7C1CB7A}" dt="2024-03-16T18:53:04.277" v="3299" actId="26606"/>
          <ac:spMkLst>
            <pc:docMk/>
            <pc:sldMk cId="1320054649" sldId="283"/>
            <ac:spMk id="24" creationId="{905E7363-5E6B-4EA2-A007-EB497636C946}"/>
          </ac:spMkLst>
        </pc:spChg>
        <pc:spChg chg="add del">
          <ac:chgData name="Mario Palomino Vieira" userId="6718935a-27af-432c-8693-20d62b8f3256" providerId="ADAL" clId="{76C54718-B283-41C6-B30B-4DE2E7C1CB7A}" dt="2024-03-16T18:53:04.956" v="3302" actId="26606"/>
          <ac:spMkLst>
            <pc:docMk/>
            <pc:sldMk cId="1320054649" sldId="283"/>
            <ac:spMk id="26" creationId="{5BAB7C38-AF9A-43A2-9B1C-F1DEBC80BC7B}"/>
          </ac:spMkLst>
        </pc:spChg>
        <pc:picChg chg="mod">
          <ac:chgData name="Mario Palomino Vieira" userId="6718935a-27af-432c-8693-20d62b8f3256" providerId="ADAL" clId="{76C54718-B283-41C6-B30B-4DE2E7C1CB7A}" dt="2024-03-16T18:53:31.184" v="3314" actId="26606"/>
          <ac:picMkLst>
            <pc:docMk/>
            <pc:sldMk cId="1320054649" sldId="283"/>
            <ac:picMk id="6" creationId="{3FB9F342-1C1D-5F14-350C-951A98ED2F41}"/>
          </ac:picMkLst>
        </pc:picChg>
        <pc:picChg chg="mod">
          <ac:chgData name="Mario Palomino Vieira" userId="6718935a-27af-432c-8693-20d62b8f3256" providerId="ADAL" clId="{76C54718-B283-41C6-B30B-4DE2E7C1CB7A}" dt="2024-03-16T18:53:31.184" v="3314" actId="26606"/>
          <ac:picMkLst>
            <pc:docMk/>
            <pc:sldMk cId="1320054649" sldId="283"/>
            <ac:picMk id="8" creationId="{600C38C6-E5F6-A243-8C53-53C231FB712F}"/>
          </ac:picMkLst>
        </pc:picChg>
        <pc:picChg chg="add del">
          <ac:chgData name="Mario Palomino Vieira" userId="6718935a-27af-432c-8693-20d62b8f3256" providerId="ADAL" clId="{76C54718-B283-41C6-B30B-4DE2E7C1CB7A}" dt="2024-03-16T18:53:30.289" v="3311" actId="26606"/>
          <ac:picMkLst>
            <pc:docMk/>
            <pc:sldMk cId="1320054649" sldId="283"/>
            <ac:picMk id="13" creationId="{A8D526D7-C782-4F65-A21F-A6B40D869B47}"/>
          </ac:picMkLst>
        </pc:picChg>
        <pc:picChg chg="add del">
          <ac:chgData name="Mario Palomino Vieira" userId="6718935a-27af-432c-8693-20d62b8f3256" providerId="ADAL" clId="{76C54718-B283-41C6-B30B-4DE2E7C1CB7A}" dt="2024-03-16T18:52:59.427" v="3293" actId="26606"/>
          <ac:picMkLst>
            <pc:docMk/>
            <pc:sldMk cId="1320054649" sldId="283"/>
            <ac:picMk id="17" creationId="{A8D526D7-C782-4F65-A21F-A6B40D869B47}"/>
          </ac:picMkLst>
        </pc:picChg>
        <pc:picChg chg="add del">
          <ac:chgData name="Mario Palomino Vieira" userId="6718935a-27af-432c-8693-20d62b8f3256" providerId="ADAL" clId="{76C54718-B283-41C6-B30B-4DE2E7C1CB7A}" dt="2024-03-16T18:53:04.956" v="3302" actId="26606"/>
          <ac:picMkLst>
            <pc:docMk/>
            <pc:sldMk cId="1320054649" sldId="283"/>
            <ac:picMk id="27" creationId="{A8D526D7-C782-4F65-A21F-A6B40D869B47}"/>
          </ac:picMkLst>
        </pc:picChg>
      </pc:sldChg>
      <pc:sldChg chg="addSp delSp modSp mod setBg">
        <pc:chgData name="Mario Palomino Vieira" userId="6718935a-27af-432c-8693-20d62b8f3256" providerId="ADAL" clId="{76C54718-B283-41C6-B30B-4DE2E7C1CB7A}" dt="2024-03-16T18:53:10.938" v="3307" actId="26606"/>
        <pc:sldMkLst>
          <pc:docMk/>
          <pc:sldMk cId="2508847397" sldId="284"/>
        </pc:sldMkLst>
        <pc:spChg chg="mod">
          <ac:chgData name="Mario Palomino Vieira" userId="6718935a-27af-432c-8693-20d62b8f3256" providerId="ADAL" clId="{76C54718-B283-41C6-B30B-4DE2E7C1CB7A}" dt="2024-03-16T18:53:10.938" v="3307" actId="26606"/>
          <ac:spMkLst>
            <pc:docMk/>
            <pc:sldMk cId="2508847397" sldId="284"/>
            <ac:spMk id="2" creationId="{C45D7159-04A4-F25A-2C9E-2A668D876D55}"/>
          </ac:spMkLst>
        </pc:spChg>
        <pc:spChg chg="mod ord">
          <ac:chgData name="Mario Palomino Vieira" userId="6718935a-27af-432c-8693-20d62b8f3256" providerId="ADAL" clId="{76C54718-B283-41C6-B30B-4DE2E7C1CB7A}" dt="2024-03-16T18:53:10.938" v="3307" actId="26606"/>
          <ac:spMkLst>
            <pc:docMk/>
            <pc:sldMk cId="2508847397" sldId="284"/>
            <ac:spMk id="4" creationId="{F636381F-C9E8-823C-477A-C8DCF6475B9C}"/>
          </ac:spMkLst>
        </pc:spChg>
        <pc:spChg chg="add del">
          <ac:chgData name="Mario Palomino Vieira" userId="6718935a-27af-432c-8693-20d62b8f3256" providerId="ADAL" clId="{76C54718-B283-41C6-B30B-4DE2E7C1CB7A}" dt="2024-03-16T18:53:10.906" v="3306" actId="26606"/>
          <ac:spMkLst>
            <pc:docMk/>
            <pc:sldMk cId="2508847397" sldId="284"/>
            <ac:spMk id="12" creationId="{9726E0AA-ACAD-4929-A688-C5F6D3E372B9}"/>
          </ac:spMkLst>
        </pc:spChg>
        <pc:spChg chg="add">
          <ac:chgData name="Mario Palomino Vieira" userId="6718935a-27af-432c-8693-20d62b8f3256" providerId="ADAL" clId="{76C54718-B283-41C6-B30B-4DE2E7C1CB7A}" dt="2024-03-16T18:53:10.938" v="3307" actId="26606"/>
          <ac:spMkLst>
            <pc:docMk/>
            <pc:sldMk cId="2508847397" sldId="284"/>
            <ac:spMk id="16" creationId="{94AB646F-3BE3-47A3-B14F-9CB84F6BF5BD}"/>
          </ac:spMkLst>
        </pc:spChg>
        <pc:graphicFrameChg chg="del modGraphic">
          <ac:chgData name="Mario Palomino Vieira" userId="6718935a-27af-432c-8693-20d62b8f3256" providerId="ADAL" clId="{76C54718-B283-41C6-B30B-4DE2E7C1CB7A}" dt="2024-03-10T16:14:00.265" v="1" actId="478"/>
          <ac:graphicFrameMkLst>
            <pc:docMk/>
            <pc:sldMk cId="2508847397" sldId="284"/>
            <ac:graphicFrameMk id="8" creationId="{84F20713-6B6D-AA58-B96F-8DA2F39973BF}"/>
          </ac:graphicFrameMkLst>
        </pc:graphicFrameChg>
        <pc:picChg chg="add mod ord">
          <ac:chgData name="Mario Palomino Vieira" userId="6718935a-27af-432c-8693-20d62b8f3256" providerId="ADAL" clId="{76C54718-B283-41C6-B30B-4DE2E7C1CB7A}" dt="2024-03-16T18:53:10.938" v="3307" actId="26606"/>
          <ac:picMkLst>
            <pc:docMk/>
            <pc:sldMk cId="2508847397" sldId="284"/>
            <ac:picMk id="3" creationId="{71700A66-F33E-2C91-A2CC-05A90F80D668}"/>
          </ac:picMkLst>
        </pc:picChg>
        <pc:picChg chg="add del mod">
          <ac:chgData name="Mario Palomino Vieira" userId="6718935a-27af-432c-8693-20d62b8f3256" providerId="ADAL" clId="{76C54718-B283-41C6-B30B-4DE2E7C1CB7A}" dt="2024-03-16T17:14:11.319" v="2518" actId="478"/>
          <ac:picMkLst>
            <pc:docMk/>
            <pc:sldMk cId="2508847397" sldId="284"/>
            <ac:picMk id="5" creationId="{56B1555A-E2B4-AD56-137A-548529855745}"/>
          </ac:picMkLst>
        </pc:picChg>
        <pc:picChg chg="add del mod">
          <ac:chgData name="Mario Palomino Vieira" userId="6718935a-27af-432c-8693-20d62b8f3256" providerId="ADAL" clId="{76C54718-B283-41C6-B30B-4DE2E7C1CB7A}" dt="2024-03-16T17:14:40.239" v="2523" actId="478"/>
          <ac:picMkLst>
            <pc:docMk/>
            <pc:sldMk cId="2508847397" sldId="284"/>
            <ac:picMk id="6" creationId="{7C49BA15-6308-9D87-56F0-29AC1C4B46E1}"/>
          </ac:picMkLst>
        </pc:picChg>
        <pc:picChg chg="add mod">
          <ac:chgData name="Mario Palomino Vieira" userId="6718935a-27af-432c-8693-20d62b8f3256" providerId="ADAL" clId="{76C54718-B283-41C6-B30B-4DE2E7C1CB7A}" dt="2024-03-16T18:53:10.938" v="3307" actId="26606"/>
          <ac:picMkLst>
            <pc:docMk/>
            <pc:sldMk cId="2508847397" sldId="284"/>
            <ac:picMk id="7" creationId="{3150829E-3223-2AF4-1FAE-5753EEF71CAC}"/>
          </ac:picMkLst>
        </pc:picChg>
        <pc:picChg chg="add">
          <ac:chgData name="Mario Palomino Vieira" userId="6718935a-27af-432c-8693-20d62b8f3256" providerId="ADAL" clId="{76C54718-B283-41C6-B30B-4DE2E7C1CB7A}" dt="2024-03-16T18:53:10.938" v="3307" actId="26606"/>
          <ac:picMkLst>
            <pc:docMk/>
            <pc:sldMk cId="2508847397" sldId="284"/>
            <ac:picMk id="17" creationId="{E0BE7827-5B1A-4F37-BF70-19F7C5C6BDEB}"/>
          </ac:picMkLst>
        </pc:picChg>
        <pc:cxnChg chg="add del">
          <ac:chgData name="Mario Palomino Vieira" userId="6718935a-27af-432c-8693-20d62b8f3256" providerId="ADAL" clId="{76C54718-B283-41C6-B30B-4DE2E7C1CB7A}" dt="2024-03-16T18:53:10.906" v="3306" actId="26606"/>
          <ac:cxnSpMkLst>
            <pc:docMk/>
            <pc:sldMk cId="2508847397" sldId="284"/>
            <ac:cxnSpMk id="14" creationId="{F3BDF5F1-11B9-42EB-800A-B3D749BB4BE5}"/>
          </ac:cxnSpMkLst>
        </pc:cxnChg>
      </pc:sldChg>
      <pc:sldChg chg="addSp delSp modSp add mod ord setBg">
        <pc:chgData name="Mario Palomino Vieira" userId="6718935a-27af-432c-8693-20d62b8f3256" providerId="ADAL" clId="{76C54718-B283-41C6-B30B-4DE2E7C1CB7A}" dt="2024-03-16T20:31:33.382" v="4840"/>
        <pc:sldMkLst>
          <pc:docMk/>
          <pc:sldMk cId="1740910297" sldId="285"/>
        </pc:sldMkLst>
        <pc:spChg chg="add del mod">
          <ac:chgData name="Mario Palomino Vieira" userId="6718935a-27af-432c-8693-20d62b8f3256" providerId="ADAL" clId="{76C54718-B283-41C6-B30B-4DE2E7C1CB7A}" dt="2024-03-16T18:54:24.090" v="3325" actId="478"/>
          <ac:spMkLst>
            <pc:docMk/>
            <pc:sldMk cId="1740910297" sldId="285"/>
            <ac:spMk id="2" creationId="{C45D7159-04A4-F25A-2C9E-2A668D876D55}"/>
          </ac:spMkLst>
        </pc:spChg>
        <pc:spChg chg="mod ord">
          <ac:chgData name="Mario Palomino Vieira" userId="6718935a-27af-432c-8693-20d62b8f3256" providerId="ADAL" clId="{76C54718-B283-41C6-B30B-4DE2E7C1CB7A}" dt="2024-03-16T18:54:54.248" v="3329" actId="14100"/>
          <ac:spMkLst>
            <pc:docMk/>
            <pc:sldMk cId="1740910297" sldId="285"/>
            <ac:spMk id="4" creationId="{F636381F-C9E8-823C-477A-C8DCF6475B9C}"/>
          </ac:spMkLst>
        </pc:spChg>
        <pc:spChg chg="add del mod">
          <ac:chgData name="Mario Palomino Vieira" userId="6718935a-27af-432c-8693-20d62b8f3256" providerId="ADAL" clId="{76C54718-B283-41C6-B30B-4DE2E7C1CB7A}" dt="2024-03-16T18:54:02.602" v="3322" actId="478"/>
          <ac:spMkLst>
            <pc:docMk/>
            <pc:sldMk cId="1740910297" sldId="285"/>
            <ac:spMk id="5" creationId="{0C93D213-90F8-A00D-D937-856EEBA2A727}"/>
          </ac:spMkLst>
        </pc:spChg>
        <pc:spChg chg="add mod">
          <ac:chgData name="Mario Palomino Vieira" userId="6718935a-27af-432c-8693-20d62b8f3256" providerId="ADAL" clId="{76C54718-B283-41C6-B30B-4DE2E7C1CB7A}" dt="2024-03-16T18:54:48.224" v="3327" actId="108"/>
          <ac:spMkLst>
            <pc:docMk/>
            <pc:sldMk cId="1740910297" sldId="285"/>
            <ac:spMk id="7" creationId="{0B9EDDCF-2568-F795-FBA0-F0E874C1BA48}"/>
          </ac:spMkLst>
        </pc:spChg>
        <pc:spChg chg="add del mod">
          <ac:chgData name="Mario Palomino Vieira" userId="6718935a-27af-432c-8693-20d62b8f3256" providerId="ADAL" clId="{76C54718-B283-41C6-B30B-4DE2E7C1CB7A}" dt="2024-03-16T18:54:28.279" v="3326" actId="478"/>
          <ac:spMkLst>
            <pc:docMk/>
            <pc:sldMk cId="1740910297" sldId="285"/>
            <ac:spMk id="11" creationId="{2FC67F27-A43A-3F88-A400-C4E8239090F6}"/>
          </ac:spMkLst>
        </pc:spChg>
        <pc:spChg chg="add del">
          <ac:chgData name="Mario Palomino Vieira" userId="6718935a-27af-432c-8693-20d62b8f3256" providerId="ADAL" clId="{76C54718-B283-41C6-B30B-4DE2E7C1CB7A}" dt="2024-03-16T18:53:52.504" v="3320" actId="26606"/>
          <ac:spMkLst>
            <pc:docMk/>
            <pc:sldMk cId="1740910297" sldId="285"/>
            <ac:spMk id="12" creationId="{63DBA5AD-10C8-4C9E-A2E4-37834152A093}"/>
          </ac:spMkLst>
        </pc:spChg>
        <pc:spChg chg="add del">
          <ac:chgData name="Mario Palomino Vieira" userId="6718935a-27af-432c-8693-20d62b8f3256" providerId="ADAL" clId="{76C54718-B283-41C6-B30B-4DE2E7C1CB7A}" dt="2024-03-16T18:53:52.504" v="3320" actId="26606"/>
          <ac:spMkLst>
            <pc:docMk/>
            <pc:sldMk cId="1740910297" sldId="285"/>
            <ac:spMk id="13" creationId="{FEF67420-C2EF-496D-8511-54DA2D6E3B40}"/>
          </ac:spMkLst>
        </pc:spChg>
        <pc:spChg chg="add del">
          <ac:chgData name="Mario Palomino Vieira" userId="6718935a-27af-432c-8693-20d62b8f3256" providerId="ADAL" clId="{76C54718-B283-41C6-B30B-4DE2E7C1CB7A}" dt="2024-03-16T18:53:39.899" v="3318" actId="26606"/>
          <ac:spMkLst>
            <pc:docMk/>
            <pc:sldMk cId="1740910297" sldId="285"/>
            <ac:spMk id="17" creationId="{0EAD4726-4343-49C7-94B5-CEA4A3C0134F}"/>
          </ac:spMkLst>
        </pc:spChg>
        <pc:spChg chg="add del">
          <ac:chgData name="Mario Palomino Vieira" userId="6718935a-27af-432c-8693-20d62b8f3256" providerId="ADAL" clId="{76C54718-B283-41C6-B30B-4DE2E7C1CB7A}" dt="2024-03-16T18:53:52.504" v="3320" actId="26606"/>
          <ac:spMkLst>
            <pc:docMk/>
            <pc:sldMk cId="1740910297" sldId="285"/>
            <ac:spMk id="19" creationId="{3926F8AF-45D6-46BD-B4AF-64E8AA6877E5}"/>
          </ac:spMkLst>
        </pc:spChg>
        <pc:picChg chg="del">
          <ac:chgData name="Mario Palomino Vieira" userId="6718935a-27af-432c-8693-20d62b8f3256" providerId="ADAL" clId="{76C54718-B283-41C6-B30B-4DE2E7C1CB7A}" dt="2024-03-10T16:31:53.139" v="382" actId="478"/>
          <ac:picMkLst>
            <pc:docMk/>
            <pc:sldMk cId="1740910297" sldId="285"/>
            <ac:picMk id="3" creationId="{71700A66-F33E-2C91-A2CC-05A90F80D668}"/>
          </ac:picMkLst>
        </pc:picChg>
        <pc:picChg chg="del">
          <ac:chgData name="Mario Palomino Vieira" userId="6718935a-27af-432c-8693-20d62b8f3256" providerId="ADAL" clId="{76C54718-B283-41C6-B30B-4DE2E7C1CB7A}" dt="2024-03-10T16:34:01.912" v="383" actId="478"/>
          <ac:picMkLst>
            <pc:docMk/>
            <pc:sldMk cId="1740910297" sldId="285"/>
            <ac:picMk id="5" creationId="{56B1555A-E2B4-AD56-137A-548529855745}"/>
          </ac:picMkLst>
        </pc:picChg>
        <pc:picChg chg="add mod ord">
          <ac:chgData name="Mario Palomino Vieira" userId="6718935a-27af-432c-8693-20d62b8f3256" providerId="ADAL" clId="{76C54718-B283-41C6-B30B-4DE2E7C1CB7A}" dt="2024-03-16T18:53:52.504" v="3320" actId="26606"/>
          <ac:picMkLst>
            <pc:docMk/>
            <pc:sldMk cId="1740910297" sldId="285"/>
            <ac:picMk id="6" creationId="{64C2BD50-DD1B-0865-E24F-BD02E83DE057}"/>
          </ac:picMkLst>
        </pc:picChg>
        <pc:picChg chg="add">
          <ac:chgData name="Mario Palomino Vieira" userId="6718935a-27af-432c-8693-20d62b8f3256" providerId="ADAL" clId="{76C54718-B283-41C6-B30B-4DE2E7C1CB7A}" dt="2024-03-10T16:48:20.420" v="428"/>
          <ac:picMkLst>
            <pc:docMk/>
            <pc:sldMk cId="1740910297" sldId="285"/>
            <ac:picMk id="7" creationId="{ABE5421C-CD02-B229-5AC9-98F4BCBC8CBA}"/>
          </ac:picMkLst>
        </pc:picChg>
        <pc:picChg chg="add mod">
          <ac:chgData name="Mario Palomino Vieira" userId="6718935a-27af-432c-8693-20d62b8f3256" providerId="ADAL" clId="{76C54718-B283-41C6-B30B-4DE2E7C1CB7A}" dt="2024-03-16T18:54:57.270" v="3331" actId="1076"/>
          <ac:picMkLst>
            <pc:docMk/>
            <pc:sldMk cId="1740910297" sldId="285"/>
            <ac:picMk id="8" creationId="{A0DE4BF3-E8AC-ED6F-4C5D-938C2E0D1AE1}"/>
          </ac:picMkLst>
        </pc:picChg>
        <pc:picChg chg="add">
          <ac:chgData name="Mario Palomino Vieira" userId="6718935a-27af-432c-8693-20d62b8f3256" providerId="ADAL" clId="{76C54718-B283-41C6-B30B-4DE2E7C1CB7A}" dt="2024-03-10T16:49:53.737" v="433"/>
          <ac:picMkLst>
            <pc:docMk/>
            <pc:sldMk cId="1740910297" sldId="285"/>
            <ac:picMk id="9" creationId="{4FF6D362-D943-29AB-D01F-E4E63AA538F4}"/>
          </ac:picMkLst>
        </pc:picChg>
        <pc:picChg chg="add mod ord">
          <ac:chgData name="Mario Palomino Vieira" userId="6718935a-27af-432c-8693-20d62b8f3256" providerId="ADAL" clId="{76C54718-B283-41C6-B30B-4DE2E7C1CB7A}" dt="2024-03-16T18:54:55.899" v="3330" actId="1076"/>
          <ac:picMkLst>
            <pc:docMk/>
            <pc:sldMk cId="1740910297" sldId="285"/>
            <ac:picMk id="10" creationId="{E18D3925-4930-3DAA-8D31-786080BB6613}"/>
          </ac:picMkLst>
        </pc:picChg>
        <pc:picChg chg="add del">
          <ac:chgData name="Mario Palomino Vieira" userId="6718935a-27af-432c-8693-20d62b8f3256" providerId="ADAL" clId="{76C54718-B283-41C6-B30B-4DE2E7C1CB7A}" dt="2024-03-16T18:53:39.899" v="3318" actId="26606"/>
          <ac:picMkLst>
            <pc:docMk/>
            <pc:sldMk cId="1740910297" sldId="285"/>
            <ac:picMk id="15" creationId="{FA5B6B2C-C44F-441A-B6EE-80D965ACA48D}"/>
          </ac:picMkLst>
        </pc:picChg>
      </pc:sldChg>
      <pc:sldChg chg="addSp delSp modSp add mod setBg">
        <pc:chgData name="Mario Palomino Vieira" userId="6718935a-27af-432c-8693-20d62b8f3256" providerId="ADAL" clId="{76C54718-B283-41C6-B30B-4DE2E7C1CB7A}" dt="2024-03-16T21:53:41.806" v="7319" actId="1076"/>
        <pc:sldMkLst>
          <pc:docMk/>
          <pc:sldMk cId="1103545427" sldId="286"/>
        </pc:sldMkLst>
        <pc:spChg chg="mod">
          <ac:chgData name="Mario Palomino Vieira" userId="6718935a-27af-432c-8693-20d62b8f3256" providerId="ADAL" clId="{76C54718-B283-41C6-B30B-4DE2E7C1CB7A}" dt="2024-03-16T21:53:41.806" v="7319" actId="1076"/>
          <ac:spMkLst>
            <pc:docMk/>
            <pc:sldMk cId="1103545427" sldId="286"/>
            <ac:spMk id="2" creationId="{C45D7159-04A4-F25A-2C9E-2A668D876D55}"/>
          </ac:spMkLst>
        </pc:spChg>
        <pc:spChg chg="del">
          <ac:chgData name="Mario Palomino Vieira" userId="6718935a-27af-432c-8693-20d62b8f3256" providerId="ADAL" clId="{76C54718-B283-41C6-B30B-4DE2E7C1CB7A}" dt="2024-03-10T16:52:36.743" v="664" actId="478"/>
          <ac:spMkLst>
            <pc:docMk/>
            <pc:sldMk cId="1103545427" sldId="286"/>
            <ac:spMk id="4" creationId="{F636381F-C9E8-823C-477A-C8DCF6475B9C}"/>
          </ac:spMkLst>
        </pc:spChg>
        <pc:spChg chg="add mod">
          <ac:chgData name="Mario Palomino Vieira" userId="6718935a-27af-432c-8693-20d62b8f3256" providerId="ADAL" clId="{76C54718-B283-41C6-B30B-4DE2E7C1CB7A}" dt="2024-03-16T18:52:41.911" v="3287" actId="26606"/>
          <ac:spMkLst>
            <pc:docMk/>
            <pc:sldMk cId="1103545427" sldId="286"/>
            <ac:spMk id="16" creationId="{A0F2E94E-C890-E0E1-227A-7EF277097C00}"/>
          </ac:spMkLst>
        </pc:spChg>
        <pc:spChg chg="add mod">
          <ac:chgData name="Mario Palomino Vieira" userId="6718935a-27af-432c-8693-20d62b8f3256" providerId="ADAL" clId="{76C54718-B283-41C6-B30B-4DE2E7C1CB7A}" dt="2024-03-16T18:52:41.911" v="3287" actId="26606"/>
          <ac:spMkLst>
            <pc:docMk/>
            <pc:sldMk cId="1103545427" sldId="286"/>
            <ac:spMk id="51" creationId="{89A0DD8A-B9AC-D4D6-958B-A351B68FFDFF}"/>
          </ac:spMkLst>
        </pc:spChg>
        <pc:spChg chg="add del mod">
          <ac:chgData name="Mario Palomino Vieira" userId="6718935a-27af-432c-8693-20d62b8f3256" providerId="ADAL" clId="{76C54718-B283-41C6-B30B-4DE2E7C1CB7A}" dt="2024-03-16T18:12:19.668" v="2797" actId="478"/>
          <ac:spMkLst>
            <pc:docMk/>
            <pc:sldMk cId="1103545427" sldId="286"/>
            <ac:spMk id="52" creationId="{C286E4F3-4F35-5F41-029E-7A309F481CA0}"/>
          </ac:spMkLst>
        </pc:spChg>
        <pc:spChg chg="add del mod">
          <ac:chgData name="Mario Palomino Vieira" userId="6718935a-27af-432c-8693-20d62b8f3256" providerId="ADAL" clId="{76C54718-B283-41C6-B30B-4DE2E7C1CB7A}" dt="2024-03-16T18:13:20.318" v="2846" actId="478"/>
          <ac:spMkLst>
            <pc:docMk/>
            <pc:sldMk cId="1103545427" sldId="286"/>
            <ac:spMk id="53" creationId="{CD6086D5-EBE0-6A12-892C-935EFF621B76}"/>
          </ac:spMkLst>
        </pc:spChg>
        <pc:spChg chg="add del">
          <ac:chgData name="Mario Palomino Vieira" userId="6718935a-27af-432c-8693-20d62b8f3256" providerId="ADAL" clId="{76C54718-B283-41C6-B30B-4DE2E7C1CB7A}" dt="2024-03-16T18:52:40.561" v="3284" actId="26606"/>
          <ac:spMkLst>
            <pc:docMk/>
            <pc:sldMk cId="1103545427" sldId="286"/>
            <ac:spMk id="54" creationId="{C9062506-CA04-4EA8-8BB7-8ED014F200DD}"/>
          </ac:spMkLst>
        </pc:spChg>
        <pc:spChg chg="add del mod">
          <ac:chgData name="Mario Palomino Vieira" userId="6718935a-27af-432c-8693-20d62b8f3256" providerId="ADAL" clId="{76C54718-B283-41C6-B30B-4DE2E7C1CB7A}" dt="2024-03-16T18:13:17.611" v="2845" actId="478"/>
          <ac:spMkLst>
            <pc:docMk/>
            <pc:sldMk cId="1103545427" sldId="286"/>
            <ac:spMk id="56" creationId="{D13117EE-1817-E9B2-9D14-99778B49BB08}"/>
          </ac:spMkLst>
        </pc:spChg>
        <pc:spChg chg="add del">
          <ac:chgData name="Mario Palomino Vieira" userId="6718935a-27af-432c-8693-20d62b8f3256" providerId="ADAL" clId="{76C54718-B283-41C6-B30B-4DE2E7C1CB7A}" dt="2024-03-16T18:52:40.561" v="3284" actId="26606"/>
          <ac:spMkLst>
            <pc:docMk/>
            <pc:sldMk cId="1103545427" sldId="286"/>
            <ac:spMk id="58" creationId="{63937257-9B07-4360-A672-8DC1DB6227D4}"/>
          </ac:spMkLst>
        </pc:spChg>
        <pc:spChg chg="add del">
          <ac:chgData name="Mario Palomino Vieira" userId="6718935a-27af-432c-8693-20d62b8f3256" providerId="ADAL" clId="{76C54718-B283-41C6-B30B-4DE2E7C1CB7A}" dt="2024-03-16T18:52:40.561" v="3284" actId="26606"/>
          <ac:spMkLst>
            <pc:docMk/>
            <pc:sldMk cId="1103545427" sldId="286"/>
            <ac:spMk id="60" creationId="{905E7363-5E6B-4EA2-A007-EB497636C946}"/>
          </ac:spMkLst>
        </pc:spChg>
        <pc:spChg chg="add del">
          <ac:chgData name="Mario Palomino Vieira" userId="6718935a-27af-432c-8693-20d62b8f3256" providerId="ADAL" clId="{76C54718-B283-41C6-B30B-4DE2E7C1CB7A}" dt="2024-03-16T18:52:41.881" v="3286" actId="26606"/>
          <ac:spMkLst>
            <pc:docMk/>
            <pc:sldMk cId="1103545427" sldId="286"/>
            <ac:spMk id="62" creationId="{E702B083-54F7-41CA-9C6D-B87D35683988}"/>
          </ac:spMkLst>
        </pc:spChg>
        <pc:spChg chg="add del">
          <ac:chgData name="Mario Palomino Vieira" userId="6718935a-27af-432c-8693-20d62b8f3256" providerId="ADAL" clId="{76C54718-B283-41C6-B30B-4DE2E7C1CB7A}" dt="2024-03-16T18:52:41.881" v="3286" actId="26606"/>
          <ac:spMkLst>
            <pc:docMk/>
            <pc:sldMk cId="1103545427" sldId="286"/>
            <ac:spMk id="63" creationId="{92AA17E1-8D32-49FA-8C33-D57631B4EB41}"/>
          </ac:spMkLst>
        </pc:spChg>
        <pc:picChg chg="add del mod">
          <ac:chgData name="Mario Palomino Vieira" userId="6718935a-27af-432c-8693-20d62b8f3256" providerId="ADAL" clId="{76C54718-B283-41C6-B30B-4DE2E7C1CB7A}" dt="2024-03-16T17:54:02.969" v="2740" actId="478"/>
          <ac:picMkLst>
            <pc:docMk/>
            <pc:sldMk cId="1103545427" sldId="286"/>
            <ac:picMk id="4" creationId="{7CD3A0E5-363C-A8B2-3FCE-FB290121CBDB}"/>
          </ac:picMkLst>
        </pc:picChg>
        <pc:picChg chg="add del mod">
          <ac:chgData name="Mario Palomino Vieira" userId="6718935a-27af-432c-8693-20d62b8f3256" providerId="ADAL" clId="{76C54718-B283-41C6-B30B-4DE2E7C1CB7A}" dt="2024-03-16T18:12:15.613" v="2796" actId="478"/>
          <ac:picMkLst>
            <pc:docMk/>
            <pc:sldMk cId="1103545427" sldId="286"/>
            <ac:picMk id="4" creationId="{9C2D9611-148A-356F-F1A0-2B2FB27CEEBD}"/>
          </ac:picMkLst>
        </pc:picChg>
        <pc:picChg chg="add mod">
          <ac:chgData name="Mario Palomino Vieira" userId="6718935a-27af-432c-8693-20d62b8f3256" providerId="ADAL" clId="{76C54718-B283-41C6-B30B-4DE2E7C1CB7A}" dt="2024-03-10T16:53:15.011" v="679" actId="931"/>
          <ac:picMkLst>
            <pc:docMk/>
            <pc:sldMk cId="1103545427" sldId="286"/>
            <ac:picMk id="5" creationId="{68FB2F17-18CD-246A-770D-63A8511A2EB3}"/>
          </ac:picMkLst>
        </pc:picChg>
        <pc:picChg chg="add del mod">
          <ac:chgData name="Mario Palomino Vieira" userId="6718935a-27af-432c-8693-20d62b8f3256" providerId="ADAL" clId="{76C54718-B283-41C6-B30B-4DE2E7C1CB7A}" dt="2024-03-16T17:54:01.056" v="2739" actId="478"/>
          <ac:picMkLst>
            <pc:docMk/>
            <pc:sldMk cId="1103545427" sldId="286"/>
            <ac:picMk id="6" creationId="{290E4D46-CE5E-09E0-8563-5EE2A826E869}"/>
          </ac:picMkLst>
        </pc:picChg>
        <pc:picChg chg="del">
          <ac:chgData name="Mario Palomino Vieira" userId="6718935a-27af-432c-8693-20d62b8f3256" providerId="ADAL" clId="{76C54718-B283-41C6-B30B-4DE2E7C1CB7A}" dt="2024-03-10T16:52:30.705" v="661" actId="478"/>
          <ac:picMkLst>
            <pc:docMk/>
            <pc:sldMk cId="1103545427" sldId="286"/>
            <ac:picMk id="6" creationId="{64C2BD50-DD1B-0865-E24F-BD02E83DE057}"/>
          </ac:picMkLst>
        </pc:picChg>
        <pc:picChg chg="add del mod">
          <ac:chgData name="Mario Palomino Vieira" userId="6718935a-27af-432c-8693-20d62b8f3256" providerId="ADAL" clId="{76C54718-B283-41C6-B30B-4DE2E7C1CB7A}" dt="2024-03-16T18:11:51.398" v="2785" actId="478"/>
          <ac:picMkLst>
            <pc:docMk/>
            <pc:sldMk cId="1103545427" sldId="286"/>
            <ac:picMk id="6" creationId="{E6C5D2B0-1D70-7160-8E96-452C4ED2CCE8}"/>
          </ac:picMkLst>
        </pc:picChg>
        <pc:picChg chg="add mod">
          <ac:chgData name="Mario Palomino Vieira" userId="6718935a-27af-432c-8693-20d62b8f3256" providerId="ADAL" clId="{76C54718-B283-41C6-B30B-4DE2E7C1CB7A}" dt="2024-03-16T18:56:51.644" v="3358" actId="12788"/>
          <ac:picMkLst>
            <pc:docMk/>
            <pc:sldMk cId="1103545427" sldId="286"/>
            <ac:picMk id="8" creationId="{97027ABE-CD18-6AB6-092A-4D491084AD85}"/>
          </ac:picMkLst>
        </pc:picChg>
        <pc:picChg chg="del">
          <ac:chgData name="Mario Palomino Vieira" userId="6718935a-27af-432c-8693-20d62b8f3256" providerId="ADAL" clId="{76C54718-B283-41C6-B30B-4DE2E7C1CB7A}" dt="2024-03-10T16:52:34.275" v="663" actId="478"/>
          <ac:picMkLst>
            <pc:docMk/>
            <pc:sldMk cId="1103545427" sldId="286"/>
            <ac:picMk id="8" creationId="{A0DE4BF3-E8AC-ED6F-4C5D-938C2E0D1AE1}"/>
          </ac:picMkLst>
        </pc:picChg>
        <pc:picChg chg="add mod">
          <ac:chgData name="Mario Palomino Vieira" userId="6718935a-27af-432c-8693-20d62b8f3256" providerId="ADAL" clId="{76C54718-B283-41C6-B30B-4DE2E7C1CB7A}" dt="2024-03-10T16:53:15.011" v="679" actId="931"/>
          <ac:picMkLst>
            <pc:docMk/>
            <pc:sldMk cId="1103545427" sldId="286"/>
            <ac:picMk id="9" creationId="{2DA2105D-3157-4EA1-C35E-6A86E5EEF09B}"/>
          </ac:picMkLst>
        </pc:picChg>
        <pc:picChg chg="add mod">
          <ac:chgData name="Mario Palomino Vieira" userId="6718935a-27af-432c-8693-20d62b8f3256" providerId="ADAL" clId="{76C54718-B283-41C6-B30B-4DE2E7C1CB7A}" dt="2024-03-16T18:56:54.829" v="3359" actId="465"/>
          <ac:picMkLst>
            <pc:docMk/>
            <pc:sldMk cId="1103545427" sldId="286"/>
            <ac:picMk id="9" creationId="{84E3C24B-A7C9-287D-4EAC-30B04BF34A9E}"/>
          </ac:picMkLst>
        </pc:picChg>
        <pc:picChg chg="add del mod">
          <ac:chgData name="Mario Palomino Vieira" userId="6718935a-27af-432c-8693-20d62b8f3256" providerId="ADAL" clId="{76C54718-B283-41C6-B30B-4DE2E7C1CB7A}" dt="2024-03-16T17:54:22.905" v="2752" actId="478"/>
          <ac:picMkLst>
            <pc:docMk/>
            <pc:sldMk cId="1103545427" sldId="286"/>
            <ac:picMk id="10" creationId="{6AF3CAD4-7687-C3A6-04B1-E8A2E67965C1}"/>
          </ac:picMkLst>
        </pc:picChg>
        <pc:picChg chg="del">
          <ac:chgData name="Mario Palomino Vieira" userId="6718935a-27af-432c-8693-20d62b8f3256" providerId="ADAL" clId="{76C54718-B283-41C6-B30B-4DE2E7C1CB7A}" dt="2024-03-10T16:52:32.420" v="662" actId="478"/>
          <ac:picMkLst>
            <pc:docMk/>
            <pc:sldMk cId="1103545427" sldId="286"/>
            <ac:picMk id="10" creationId="{E18D3925-4930-3DAA-8D31-786080BB6613}"/>
          </ac:picMkLst>
        </pc:picChg>
        <pc:picChg chg="add mod">
          <ac:chgData name="Mario Palomino Vieira" userId="6718935a-27af-432c-8693-20d62b8f3256" providerId="ADAL" clId="{76C54718-B283-41C6-B30B-4DE2E7C1CB7A}" dt="2024-03-16T18:56:54.829" v="3359" actId="465"/>
          <ac:picMkLst>
            <pc:docMk/>
            <pc:sldMk cId="1103545427" sldId="286"/>
            <ac:picMk id="11" creationId="{B664258B-0015-5FAC-49C3-1CAE006EE1C9}"/>
          </ac:picMkLst>
        </pc:picChg>
        <pc:picChg chg="add del mod">
          <ac:chgData name="Mario Palomino Vieira" userId="6718935a-27af-432c-8693-20d62b8f3256" providerId="ADAL" clId="{76C54718-B283-41C6-B30B-4DE2E7C1CB7A}" dt="2024-03-16T17:53:51.616" v="2735" actId="478"/>
          <ac:picMkLst>
            <pc:docMk/>
            <pc:sldMk cId="1103545427" sldId="286"/>
            <ac:picMk id="12" creationId="{A7177E5D-5BB2-74C6-E76F-11108B15833C}"/>
          </ac:picMkLst>
        </pc:picChg>
        <pc:picChg chg="add mod">
          <ac:chgData name="Mario Palomino Vieira" userId="6718935a-27af-432c-8693-20d62b8f3256" providerId="ADAL" clId="{76C54718-B283-41C6-B30B-4DE2E7C1CB7A}" dt="2024-03-10T16:53:15.011" v="679" actId="931"/>
          <ac:picMkLst>
            <pc:docMk/>
            <pc:sldMk cId="1103545427" sldId="286"/>
            <ac:picMk id="12" creationId="{C88B98F4-A650-79E2-BF07-A8C4C41E489B}"/>
          </ac:picMkLst>
        </pc:picChg>
        <pc:picChg chg="add mod">
          <ac:chgData name="Mario Palomino Vieira" userId="6718935a-27af-432c-8693-20d62b8f3256" providerId="ADAL" clId="{76C54718-B283-41C6-B30B-4DE2E7C1CB7A}" dt="2024-03-10T16:53:15.011" v="679" actId="931"/>
          <ac:picMkLst>
            <pc:docMk/>
            <pc:sldMk cId="1103545427" sldId="286"/>
            <ac:picMk id="14" creationId="{75355E8B-BA3F-CCA7-5093-3FD1C0AEEE5F}"/>
          </ac:picMkLst>
        </pc:picChg>
        <pc:picChg chg="add del mod">
          <ac:chgData name="Mario Palomino Vieira" userId="6718935a-27af-432c-8693-20d62b8f3256" providerId="ADAL" clId="{76C54718-B283-41C6-B30B-4DE2E7C1CB7A}" dt="2024-03-16T17:53:50.024" v="2734" actId="478"/>
          <ac:picMkLst>
            <pc:docMk/>
            <pc:sldMk cId="1103545427" sldId="286"/>
            <ac:picMk id="14" creationId="{DBD28C4A-E940-5A90-B666-EC6C63205836}"/>
          </ac:picMkLst>
        </pc:picChg>
        <pc:picChg chg="add mod">
          <ac:chgData name="Mario Palomino Vieira" userId="6718935a-27af-432c-8693-20d62b8f3256" providerId="ADAL" clId="{76C54718-B283-41C6-B30B-4DE2E7C1CB7A}" dt="2024-03-16T18:56:51.644" v="3358" actId="12788"/>
          <ac:picMkLst>
            <pc:docMk/>
            <pc:sldMk cId="1103545427" sldId="286"/>
            <ac:picMk id="15" creationId="{0FCE3045-EEE7-DE86-5BD7-9F80AA6B8FD1}"/>
          </ac:picMkLst>
        </pc:picChg>
        <pc:picChg chg="add mod">
          <ac:chgData name="Mario Palomino Vieira" userId="6718935a-27af-432c-8693-20d62b8f3256" providerId="ADAL" clId="{76C54718-B283-41C6-B30B-4DE2E7C1CB7A}" dt="2024-03-10T16:53:15.011" v="679" actId="931"/>
          <ac:picMkLst>
            <pc:docMk/>
            <pc:sldMk cId="1103545427" sldId="286"/>
            <ac:picMk id="16" creationId="{82EBFB04-1555-F390-9357-451565F293E1}"/>
          </ac:picMkLst>
        </pc:picChg>
        <pc:picChg chg="add del mod">
          <ac:chgData name="Mario Palomino Vieira" userId="6718935a-27af-432c-8693-20d62b8f3256" providerId="ADAL" clId="{76C54718-B283-41C6-B30B-4DE2E7C1CB7A}" dt="2024-03-16T17:53:39.640" v="2731" actId="478"/>
          <ac:picMkLst>
            <pc:docMk/>
            <pc:sldMk cId="1103545427" sldId="286"/>
            <ac:picMk id="16" creationId="{A1216866-E644-E854-9CFE-0532E9837B38}"/>
          </ac:picMkLst>
        </pc:picChg>
        <pc:picChg chg="add del mod">
          <ac:chgData name="Mario Palomino Vieira" userId="6718935a-27af-432c-8693-20d62b8f3256" providerId="ADAL" clId="{76C54718-B283-41C6-B30B-4DE2E7C1CB7A}" dt="2024-03-16T17:53:48.266" v="2733" actId="478"/>
          <ac:picMkLst>
            <pc:docMk/>
            <pc:sldMk cId="1103545427" sldId="286"/>
            <ac:picMk id="18" creationId="{30D87899-1B8A-1384-0C6A-9691C1499132}"/>
          </ac:picMkLst>
        </pc:picChg>
        <pc:picChg chg="add mod">
          <ac:chgData name="Mario Palomino Vieira" userId="6718935a-27af-432c-8693-20d62b8f3256" providerId="ADAL" clId="{76C54718-B283-41C6-B30B-4DE2E7C1CB7A}" dt="2024-03-10T16:53:15.011" v="679" actId="931"/>
          <ac:picMkLst>
            <pc:docMk/>
            <pc:sldMk cId="1103545427" sldId="286"/>
            <ac:picMk id="18" creationId="{5DD000D2-3D07-5E81-2861-683A7F4A80B9}"/>
          </ac:picMkLst>
        </pc:picChg>
        <pc:picChg chg="add del mod">
          <ac:chgData name="Mario Palomino Vieira" userId="6718935a-27af-432c-8693-20d62b8f3256" providerId="ADAL" clId="{76C54718-B283-41C6-B30B-4DE2E7C1CB7A}" dt="2024-03-16T18:33:40.033" v="3112" actId="478"/>
          <ac:picMkLst>
            <pc:docMk/>
            <pc:sldMk cId="1103545427" sldId="286"/>
            <ac:picMk id="18" creationId="{B9018455-8774-F137-2193-788A8A1DEC57}"/>
          </ac:picMkLst>
        </pc:picChg>
        <pc:picChg chg="add del mod">
          <ac:chgData name="Mario Palomino Vieira" userId="6718935a-27af-432c-8693-20d62b8f3256" providerId="ADAL" clId="{76C54718-B283-41C6-B30B-4DE2E7C1CB7A}" dt="2024-03-16T17:49:59.142" v="2672" actId="478"/>
          <ac:picMkLst>
            <pc:docMk/>
            <pc:sldMk cId="1103545427" sldId="286"/>
            <ac:picMk id="20" creationId="{63B64A0C-F020-D698-84FF-93239663896E}"/>
          </ac:picMkLst>
        </pc:picChg>
        <pc:picChg chg="add mod">
          <ac:chgData name="Mario Palomino Vieira" userId="6718935a-27af-432c-8693-20d62b8f3256" providerId="ADAL" clId="{76C54718-B283-41C6-B30B-4DE2E7C1CB7A}" dt="2024-03-16T18:55:53.380" v="3345" actId="12788"/>
          <ac:picMkLst>
            <pc:docMk/>
            <pc:sldMk cId="1103545427" sldId="286"/>
            <ac:picMk id="20" creationId="{99B00EB9-2B3E-7783-0612-401D7F7FDF48}"/>
          </ac:picMkLst>
        </pc:picChg>
        <pc:picChg chg="add del mod">
          <ac:chgData name="Mario Palomino Vieira" userId="6718935a-27af-432c-8693-20d62b8f3256" providerId="ADAL" clId="{76C54718-B283-41C6-B30B-4DE2E7C1CB7A}" dt="2024-03-16T17:53:46.514" v="2732" actId="478"/>
          <ac:picMkLst>
            <pc:docMk/>
            <pc:sldMk cId="1103545427" sldId="286"/>
            <ac:picMk id="21" creationId="{7BCB481A-4606-14FA-1DA2-2C1EA73E2729}"/>
          </ac:picMkLst>
        </pc:picChg>
        <pc:picChg chg="add mod">
          <ac:chgData name="Mario Palomino Vieira" userId="6718935a-27af-432c-8693-20d62b8f3256" providerId="ADAL" clId="{76C54718-B283-41C6-B30B-4DE2E7C1CB7A}" dt="2024-03-16T18:55:42.502" v="3342" actId="1076"/>
          <ac:picMkLst>
            <pc:docMk/>
            <pc:sldMk cId="1103545427" sldId="286"/>
            <ac:picMk id="22" creationId="{739F46BC-869A-CCB4-147A-99C832212EF2}"/>
          </ac:picMkLst>
        </pc:picChg>
        <pc:picChg chg="add del mod">
          <ac:chgData name="Mario Palomino Vieira" userId="6718935a-27af-432c-8693-20d62b8f3256" providerId="ADAL" clId="{76C54718-B283-41C6-B30B-4DE2E7C1CB7A}" dt="2024-03-10T16:55:43.719" v="724" actId="478"/>
          <ac:picMkLst>
            <pc:docMk/>
            <pc:sldMk cId="1103545427" sldId="286"/>
            <ac:picMk id="22" creationId="{8D97C8E0-3B88-D777-7CD2-04F950C0F09C}"/>
          </ac:picMkLst>
        </pc:picChg>
        <pc:picChg chg="add del mod">
          <ac:chgData name="Mario Palomino Vieira" userId="6718935a-27af-432c-8693-20d62b8f3256" providerId="ADAL" clId="{76C54718-B283-41C6-B30B-4DE2E7C1CB7A}" dt="2024-03-16T17:50:35.377" v="2684" actId="478"/>
          <ac:picMkLst>
            <pc:docMk/>
            <pc:sldMk cId="1103545427" sldId="286"/>
            <ac:picMk id="23" creationId="{3CA197E1-AA39-44BE-3A43-EDE7D5D962D0}"/>
          </ac:picMkLst>
        </pc:picChg>
        <pc:picChg chg="add del mod">
          <ac:chgData name="Mario Palomino Vieira" userId="6718935a-27af-432c-8693-20d62b8f3256" providerId="ADAL" clId="{76C54718-B283-41C6-B30B-4DE2E7C1CB7A}" dt="2024-03-10T16:55:41.265" v="722" actId="478"/>
          <ac:picMkLst>
            <pc:docMk/>
            <pc:sldMk cId="1103545427" sldId="286"/>
            <ac:picMk id="24" creationId="{219241CF-7B55-22CA-D8AA-31DAF034B882}"/>
          </ac:picMkLst>
        </pc:picChg>
        <pc:picChg chg="add mod">
          <ac:chgData name="Mario Palomino Vieira" userId="6718935a-27af-432c-8693-20d62b8f3256" providerId="ADAL" clId="{76C54718-B283-41C6-B30B-4DE2E7C1CB7A}" dt="2024-03-16T18:55:42.502" v="3342" actId="1076"/>
          <ac:picMkLst>
            <pc:docMk/>
            <pc:sldMk cId="1103545427" sldId="286"/>
            <ac:picMk id="24" creationId="{242670D5-159E-0066-45A6-EC05523D114E}"/>
          </ac:picMkLst>
        </pc:picChg>
        <pc:picChg chg="add mod">
          <ac:chgData name="Mario Palomino Vieira" userId="6718935a-27af-432c-8693-20d62b8f3256" providerId="ADAL" clId="{76C54718-B283-41C6-B30B-4DE2E7C1CB7A}" dt="2024-03-16T18:55:42.502" v="3342" actId="1076"/>
          <ac:picMkLst>
            <pc:docMk/>
            <pc:sldMk cId="1103545427" sldId="286"/>
            <ac:picMk id="26" creationId="{55264F71-3F4B-AB33-6135-B79C5063196B}"/>
          </ac:picMkLst>
        </pc:picChg>
        <pc:picChg chg="add del mod">
          <ac:chgData name="Mario Palomino Vieira" userId="6718935a-27af-432c-8693-20d62b8f3256" providerId="ADAL" clId="{76C54718-B283-41C6-B30B-4DE2E7C1CB7A}" dt="2024-03-10T16:58:23.773" v="940" actId="478"/>
          <ac:picMkLst>
            <pc:docMk/>
            <pc:sldMk cId="1103545427" sldId="286"/>
            <ac:picMk id="26" creationId="{9DE312C1-E40E-ABB7-F93A-EF5B78DC3B03}"/>
          </ac:picMkLst>
        </pc:picChg>
        <pc:picChg chg="add mod">
          <ac:chgData name="Mario Palomino Vieira" userId="6718935a-27af-432c-8693-20d62b8f3256" providerId="ADAL" clId="{76C54718-B283-41C6-B30B-4DE2E7C1CB7A}" dt="2024-03-16T18:55:59.324" v="3346" actId="465"/>
          <ac:picMkLst>
            <pc:docMk/>
            <pc:sldMk cId="1103545427" sldId="286"/>
            <ac:picMk id="27" creationId="{9B41F7EC-F014-5A61-16DB-DBB8164BB1F5}"/>
          </ac:picMkLst>
        </pc:picChg>
        <pc:picChg chg="add mod">
          <ac:chgData name="Mario Palomino Vieira" userId="6718935a-27af-432c-8693-20d62b8f3256" providerId="ADAL" clId="{76C54718-B283-41C6-B30B-4DE2E7C1CB7A}" dt="2024-03-16T18:55:59.324" v="3346" actId="465"/>
          <ac:picMkLst>
            <pc:docMk/>
            <pc:sldMk cId="1103545427" sldId="286"/>
            <ac:picMk id="28" creationId="{02DB0AEC-9D46-C22E-B5EC-AC759B4B3AB1}"/>
          </ac:picMkLst>
        </pc:picChg>
        <pc:picChg chg="add del mod">
          <ac:chgData name="Mario Palomino Vieira" userId="6718935a-27af-432c-8693-20d62b8f3256" providerId="ADAL" clId="{76C54718-B283-41C6-B30B-4DE2E7C1CB7A}" dt="2024-03-16T17:50:12.555" v="2675" actId="478"/>
          <ac:picMkLst>
            <pc:docMk/>
            <pc:sldMk cId="1103545427" sldId="286"/>
            <ac:picMk id="28" creationId="{DAE4B1E4-55E4-ED6D-A1C0-641E761F6B65}"/>
          </ac:picMkLst>
        </pc:picChg>
        <pc:picChg chg="add mod">
          <ac:chgData name="Mario Palomino Vieira" userId="6718935a-27af-432c-8693-20d62b8f3256" providerId="ADAL" clId="{76C54718-B283-41C6-B30B-4DE2E7C1CB7A}" dt="2024-03-16T18:55:53.380" v="3345" actId="12788"/>
          <ac:picMkLst>
            <pc:docMk/>
            <pc:sldMk cId="1103545427" sldId="286"/>
            <ac:picMk id="29" creationId="{FAFBB2F5-789A-B2C4-9BB1-B741A2A785A2}"/>
          </ac:picMkLst>
        </pc:picChg>
        <pc:picChg chg="add del mod">
          <ac:chgData name="Mario Palomino Vieira" userId="6718935a-27af-432c-8693-20d62b8f3256" providerId="ADAL" clId="{76C54718-B283-41C6-B30B-4DE2E7C1CB7A}" dt="2024-03-16T17:54:10.497" v="2745" actId="478"/>
          <ac:picMkLst>
            <pc:docMk/>
            <pc:sldMk cId="1103545427" sldId="286"/>
            <ac:picMk id="30" creationId="{A77BD241-096B-5721-9F8E-117C74F6A1A6}"/>
          </ac:picMkLst>
        </pc:picChg>
        <pc:picChg chg="add del mod">
          <ac:chgData name="Mario Palomino Vieira" userId="6718935a-27af-432c-8693-20d62b8f3256" providerId="ADAL" clId="{76C54718-B283-41C6-B30B-4DE2E7C1CB7A}" dt="2024-03-16T18:13:15.266" v="2844" actId="478"/>
          <ac:picMkLst>
            <pc:docMk/>
            <pc:sldMk cId="1103545427" sldId="286"/>
            <ac:picMk id="32" creationId="{C7BD4084-8F26-5128-A166-B7B60845F73F}"/>
          </ac:picMkLst>
        </pc:picChg>
        <pc:picChg chg="add del mod">
          <ac:chgData name="Mario Palomino Vieira" userId="6718935a-27af-432c-8693-20d62b8f3256" providerId="ADAL" clId="{76C54718-B283-41C6-B30B-4DE2E7C1CB7A}" dt="2024-03-16T18:13:15.266" v="2844" actId="478"/>
          <ac:picMkLst>
            <pc:docMk/>
            <pc:sldMk cId="1103545427" sldId="286"/>
            <ac:picMk id="34" creationId="{0FA10882-8F04-8494-8417-EBC4D53FF7AC}"/>
          </ac:picMkLst>
        </pc:picChg>
        <pc:picChg chg="add del mod">
          <ac:chgData name="Mario Palomino Vieira" userId="6718935a-27af-432c-8693-20d62b8f3256" providerId="ADAL" clId="{76C54718-B283-41C6-B30B-4DE2E7C1CB7A}" dt="2024-03-10T16:59:34.803" v="1014" actId="478"/>
          <ac:picMkLst>
            <pc:docMk/>
            <pc:sldMk cId="1103545427" sldId="286"/>
            <ac:picMk id="36" creationId="{C4AF52D1-DFAE-133B-2E8C-2F4905ACD490}"/>
          </ac:picMkLst>
        </pc:picChg>
        <pc:picChg chg="add del mod">
          <ac:chgData name="Mario Palomino Vieira" userId="6718935a-27af-432c-8693-20d62b8f3256" providerId="ADAL" clId="{76C54718-B283-41C6-B30B-4DE2E7C1CB7A}" dt="2024-03-10T16:59:36.324" v="1015" actId="478"/>
          <ac:picMkLst>
            <pc:docMk/>
            <pc:sldMk cId="1103545427" sldId="286"/>
            <ac:picMk id="38" creationId="{20D3601C-0A1E-9517-8241-0C5D51368BF1}"/>
          </ac:picMkLst>
        </pc:picChg>
        <pc:picChg chg="add del mod">
          <ac:chgData name="Mario Palomino Vieira" userId="6718935a-27af-432c-8693-20d62b8f3256" providerId="ADAL" clId="{76C54718-B283-41C6-B30B-4DE2E7C1CB7A}" dt="2024-03-16T18:13:15.266" v="2844" actId="478"/>
          <ac:picMkLst>
            <pc:docMk/>
            <pc:sldMk cId="1103545427" sldId="286"/>
            <ac:picMk id="40" creationId="{9B0DFAFD-C5F5-C1C5-243D-86F202A95B4C}"/>
          </ac:picMkLst>
        </pc:picChg>
        <pc:picChg chg="add del mod">
          <ac:chgData name="Mario Palomino Vieira" userId="6718935a-27af-432c-8693-20d62b8f3256" providerId="ADAL" clId="{76C54718-B283-41C6-B30B-4DE2E7C1CB7A}" dt="2024-03-16T18:13:15.266" v="2844" actId="478"/>
          <ac:picMkLst>
            <pc:docMk/>
            <pc:sldMk cId="1103545427" sldId="286"/>
            <ac:picMk id="42" creationId="{0568B4B5-B096-9960-128F-CF76189F5F6B}"/>
          </ac:picMkLst>
        </pc:picChg>
        <pc:picChg chg="add del mod">
          <ac:chgData name="Mario Palomino Vieira" userId="6718935a-27af-432c-8693-20d62b8f3256" providerId="ADAL" clId="{76C54718-B283-41C6-B30B-4DE2E7C1CB7A}" dt="2024-03-16T18:13:15.266" v="2844" actId="478"/>
          <ac:picMkLst>
            <pc:docMk/>
            <pc:sldMk cId="1103545427" sldId="286"/>
            <ac:picMk id="44" creationId="{AFE5F8F4-75E8-AE1F-CD61-17C66E7BB7C4}"/>
          </ac:picMkLst>
        </pc:picChg>
        <pc:picChg chg="add del mod">
          <ac:chgData name="Mario Palomino Vieira" userId="6718935a-27af-432c-8693-20d62b8f3256" providerId="ADAL" clId="{76C54718-B283-41C6-B30B-4DE2E7C1CB7A}" dt="2024-03-16T18:12:25.269" v="2799" actId="478"/>
          <ac:picMkLst>
            <pc:docMk/>
            <pc:sldMk cId="1103545427" sldId="286"/>
            <ac:picMk id="46" creationId="{40B4F42E-F00B-5CCC-1480-7CDC89D0E921}"/>
          </ac:picMkLst>
        </pc:picChg>
        <pc:picChg chg="add del mod">
          <ac:chgData name="Mario Palomino Vieira" userId="6718935a-27af-432c-8693-20d62b8f3256" providerId="ADAL" clId="{76C54718-B283-41C6-B30B-4DE2E7C1CB7A}" dt="2024-03-16T18:12:22.502" v="2798" actId="478"/>
          <ac:picMkLst>
            <pc:docMk/>
            <pc:sldMk cId="1103545427" sldId="286"/>
            <ac:picMk id="48" creationId="{C6140965-C614-CA60-D8C8-A4AF5CCB6349}"/>
          </ac:picMkLst>
        </pc:picChg>
        <pc:picChg chg="add del mod">
          <ac:chgData name="Mario Palomino Vieira" userId="6718935a-27af-432c-8693-20d62b8f3256" providerId="ADAL" clId="{76C54718-B283-41C6-B30B-4DE2E7C1CB7A}" dt="2024-03-16T18:12:27.515" v="2800" actId="478"/>
          <ac:picMkLst>
            <pc:docMk/>
            <pc:sldMk cId="1103545427" sldId="286"/>
            <ac:picMk id="50" creationId="{3A74A016-5547-B216-81AC-B195DB3A8128}"/>
          </ac:picMkLst>
        </pc:picChg>
        <pc:picChg chg="add del mod">
          <ac:chgData name="Mario Palomino Vieira" userId="6718935a-27af-432c-8693-20d62b8f3256" providerId="ADAL" clId="{76C54718-B283-41C6-B30B-4DE2E7C1CB7A}" dt="2024-03-16T18:13:15.266" v="2844" actId="478"/>
          <ac:picMkLst>
            <pc:docMk/>
            <pc:sldMk cId="1103545427" sldId="286"/>
            <ac:picMk id="55" creationId="{1D8C204A-80AC-76CE-7D1B-6B8B7A5FCE65}"/>
          </ac:picMkLst>
        </pc:picChg>
        <pc:cxnChg chg="add mod">
          <ac:chgData name="Mario Palomino Vieira" userId="6718935a-27af-432c-8693-20d62b8f3256" providerId="ADAL" clId="{76C54718-B283-41C6-B30B-4DE2E7C1CB7A}" dt="2024-03-16T21:53:41.806" v="7319" actId="1076"/>
          <ac:cxnSpMkLst>
            <pc:docMk/>
            <pc:sldMk cId="1103545427" sldId="286"/>
            <ac:cxnSpMk id="13" creationId="{66B65A69-22D4-EF18-F26F-78C1958324A9}"/>
          </ac:cxnSpMkLst>
        </pc:cxnChg>
      </pc:sldChg>
      <pc:sldChg chg="addSp delSp modSp new mod ord modShow">
        <pc:chgData name="Mario Palomino Vieira" userId="6718935a-27af-432c-8693-20d62b8f3256" providerId="ADAL" clId="{76C54718-B283-41C6-B30B-4DE2E7C1CB7A}" dt="2024-03-17T16:28:15.956" v="9816" actId="20577"/>
        <pc:sldMkLst>
          <pc:docMk/>
          <pc:sldMk cId="1776219567" sldId="287"/>
        </pc:sldMkLst>
        <pc:spChg chg="add mod">
          <ac:chgData name="Mario Palomino Vieira" userId="6718935a-27af-432c-8693-20d62b8f3256" providerId="ADAL" clId="{76C54718-B283-41C6-B30B-4DE2E7C1CB7A}" dt="2024-03-17T16:28:15.956" v="9816" actId="20577"/>
          <ac:spMkLst>
            <pc:docMk/>
            <pc:sldMk cId="1776219567" sldId="287"/>
            <ac:spMk id="3" creationId="{C558C172-C70D-73EE-F954-485848C0580E}"/>
          </ac:spMkLst>
        </pc:spChg>
        <pc:spChg chg="add mod">
          <ac:chgData name="Mario Palomino Vieira" userId="6718935a-27af-432c-8693-20d62b8f3256" providerId="ADAL" clId="{76C54718-B283-41C6-B30B-4DE2E7C1CB7A}" dt="2024-03-10T20:54:04.612" v="2200" actId="20577"/>
          <ac:spMkLst>
            <pc:docMk/>
            <pc:sldMk cId="1776219567" sldId="287"/>
            <ac:spMk id="4" creationId="{14D401DC-BE4D-085C-AE80-4B0303959812}"/>
          </ac:spMkLst>
        </pc:spChg>
        <pc:spChg chg="add del">
          <ac:chgData name="Mario Palomino Vieira" userId="6718935a-27af-432c-8693-20d62b8f3256" providerId="ADAL" clId="{76C54718-B283-41C6-B30B-4DE2E7C1CB7A}" dt="2024-03-10T20:53:30.687" v="2112" actId="22"/>
          <ac:spMkLst>
            <pc:docMk/>
            <pc:sldMk cId="1776219567" sldId="287"/>
            <ac:spMk id="6" creationId="{569FBBBD-3F49-63A3-E587-A94C720451CC}"/>
          </ac:spMkLst>
        </pc:spChg>
        <pc:picChg chg="add del mod">
          <ac:chgData name="Mario Palomino Vieira" userId="6718935a-27af-432c-8693-20d62b8f3256" providerId="ADAL" clId="{76C54718-B283-41C6-B30B-4DE2E7C1CB7A}" dt="2024-03-10T20:53:21.375" v="2109" actId="478"/>
          <ac:picMkLst>
            <pc:docMk/>
            <pc:sldMk cId="1776219567" sldId="287"/>
            <ac:picMk id="2" creationId="{58C7F966-58EF-B229-4744-067404D385C3}"/>
          </ac:picMkLst>
        </pc:picChg>
        <pc:picChg chg="add del mod">
          <ac:chgData name="Mario Palomino Vieira" userId="6718935a-27af-432c-8693-20d62b8f3256" providerId="ADAL" clId="{76C54718-B283-41C6-B30B-4DE2E7C1CB7A}" dt="2024-03-10T20:55:29.673" v="2220" actId="478"/>
          <ac:picMkLst>
            <pc:docMk/>
            <pc:sldMk cId="1776219567" sldId="287"/>
            <ac:picMk id="7" creationId="{681CCB29-DFF6-B748-78C0-476BC90B0806}"/>
          </ac:picMkLst>
        </pc:picChg>
        <pc:picChg chg="add mod">
          <ac:chgData name="Mario Palomino Vieira" userId="6718935a-27af-432c-8693-20d62b8f3256" providerId="ADAL" clId="{76C54718-B283-41C6-B30B-4DE2E7C1CB7A}" dt="2024-03-10T20:55:39.653" v="2223" actId="1076"/>
          <ac:picMkLst>
            <pc:docMk/>
            <pc:sldMk cId="1776219567" sldId="287"/>
            <ac:picMk id="8" creationId="{FC30B393-5531-F3AD-52F3-9EA3F2FDB572}"/>
          </ac:picMkLst>
        </pc:picChg>
      </pc:sldChg>
      <pc:sldChg chg="delSp modSp add del mod">
        <pc:chgData name="Mario Palomino Vieira" userId="6718935a-27af-432c-8693-20d62b8f3256" providerId="ADAL" clId="{76C54718-B283-41C6-B30B-4DE2E7C1CB7A}" dt="2024-03-10T18:14:06.459" v="2037" actId="47"/>
        <pc:sldMkLst>
          <pc:docMk/>
          <pc:sldMk cId="1641575874" sldId="288"/>
        </pc:sldMkLst>
        <pc:spChg chg="mod">
          <ac:chgData name="Mario Palomino Vieira" userId="6718935a-27af-432c-8693-20d62b8f3256" providerId="ADAL" clId="{76C54718-B283-41C6-B30B-4DE2E7C1CB7A}" dt="2024-03-10T18:07:02.573" v="1881" actId="20577"/>
          <ac:spMkLst>
            <pc:docMk/>
            <pc:sldMk cId="1641575874" sldId="288"/>
            <ac:spMk id="3" creationId="{C558C172-C70D-73EE-F954-485848C0580E}"/>
          </ac:spMkLst>
        </pc:spChg>
        <pc:picChg chg="del">
          <ac:chgData name="Mario Palomino Vieira" userId="6718935a-27af-432c-8693-20d62b8f3256" providerId="ADAL" clId="{76C54718-B283-41C6-B30B-4DE2E7C1CB7A}" dt="2024-03-10T18:12:10.990" v="1882" actId="478"/>
          <ac:picMkLst>
            <pc:docMk/>
            <pc:sldMk cId="1641575874" sldId="288"/>
            <ac:picMk id="2" creationId="{58C7F966-58EF-B229-4744-067404D385C3}"/>
          </ac:picMkLst>
        </pc:picChg>
      </pc:sldChg>
      <pc:sldChg chg="addSp delSp modSp add mod ord modShow">
        <pc:chgData name="Mario Palomino Vieira" userId="6718935a-27af-432c-8693-20d62b8f3256" providerId="ADAL" clId="{76C54718-B283-41C6-B30B-4DE2E7C1CB7A}" dt="2024-03-17T16:29:18.414" v="9887" actId="729"/>
        <pc:sldMkLst>
          <pc:docMk/>
          <pc:sldMk cId="719932306" sldId="289"/>
        </pc:sldMkLst>
        <pc:spChg chg="mod">
          <ac:chgData name="Mario Palomino Vieira" userId="6718935a-27af-432c-8693-20d62b8f3256" providerId="ADAL" clId="{76C54718-B283-41C6-B30B-4DE2E7C1CB7A}" dt="2024-03-10T18:13:50.708" v="2035" actId="5793"/>
          <ac:spMkLst>
            <pc:docMk/>
            <pc:sldMk cId="719932306" sldId="289"/>
            <ac:spMk id="4" creationId="{14D401DC-BE4D-085C-AE80-4B0303959812}"/>
          </ac:spMkLst>
        </pc:spChg>
        <pc:picChg chg="del">
          <ac:chgData name="Mario Palomino Vieira" userId="6718935a-27af-432c-8693-20d62b8f3256" providerId="ADAL" clId="{76C54718-B283-41C6-B30B-4DE2E7C1CB7A}" dt="2024-03-10T18:12:16.008" v="1884" actId="478"/>
          <ac:picMkLst>
            <pc:docMk/>
            <pc:sldMk cId="719932306" sldId="289"/>
            <ac:picMk id="2" creationId="{58C7F966-58EF-B229-4744-067404D385C3}"/>
          </ac:picMkLst>
        </pc:picChg>
        <pc:picChg chg="add mod modCrop">
          <ac:chgData name="Mario Palomino Vieira" userId="6718935a-27af-432c-8693-20d62b8f3256" providerId="ADAL" clId="{76C54718-B283-41C6-B30B-4DE2E7C1CB7A}" dt="2024-03-10T18:13:01.542" v="1890" actId="14100"/>
          <ac:picMkLst>
            <pc:docMk/>
            <pc:sldMk cId="719932306" sldId="289"/>
            <ac:picMk id="6" creationId="{84B0F429-56FB-F311-D5AE-511B8486EE12}"/>
          </ac:picMkLst>
        </pc:picChg>
      </pc:sldChg>
      <pc:sldChg chg="addSp delSp modSp add mod">
        <pc:chgData name="Mario Palomino Vieira" userId="6718935a-27af-432c-8693-20d62b8f3256" providerId="ADAL" clId="{76C54718-B283-41C6-B30B-4DE2E7C1CB7A}" dt="2024-03-17T16:24:55.992" v="9673" actId="1076"/>
        <pc:sldMkLst>
          <pc:docMk/>
          <pc:sldMk cId="3768134752" sldId="290"/>
        </pc:sldMkLst>
        <pc:spChg chg="add mod">
          <ac:chgData name="Mario Palomino Vieira" userId="6718935a-27af-432c-8693-20d62b8f3256" providerId="ADAL" clId="{76C54718-B283-41C6-B30B-4DE2E7C1CB7A}" dt="2024-03-16T20:34:09.705" v="5154" actId="1076"/>
          <ac:spMkLst>
            <pc:docMk/>
            <pc:sldMk cId="3768134752" sldId="290"/>
            <ac:spMk id="2" creationId="{C200180D-21F0-2CA4-CF52-FD1A5847EE3F}"/>
          </ac:spMkLst>
        </pc:spChg>
        <pc:spChg chg="del mod">
          <ac:chgData name="Mario Palomino Vieira" userId="6718935a-27af-432c-8693-20d62b8f3256" providerId="ADAL" clId="{76C54718-B283-41C6-B30B-4DE2E7C1CB7A}" dt="2024-03-16T20:34:06.015" v="5153" actId="478"/>
          <ac:spMkLst>
            <pc:docMk/>
            <pc:sldMk cId="3768134752" sldId="290"/>
            <ac:spMk id="3" creationId="{C558C172-C70D-73EE-F954-485848C0580E}"/>
          </ac:spMkLst>
        </pc:spChg>
        <pc:spChg chg="mod">
          <ac:chgData name="Mario Palomino Vieira" userId="6718935a-27af-432c-8693-20d62b8f3256" providerId="ADAL" clId="{76C54718-B283-41C6-B30B-4DE2E7C1CB7A}" dt="2024-03-10T18:14:45.434" v="2107" actId="20577"/>
          <ac:spMkLst>
            <pc:docMk/>
            <pc:sldMk cId="3768134752" sldId="290"/>
            <ac:spMk id="4" creationId="{14D401DC-BE4D-085C-AE80-4B0303959812}"/>
          </ac:spMkLst>
        </pc:spChg>
        <pc:spChg chg="add mod">
          <ac:chgData name="Mario Palomino Vieira" userId="6718935a-27af-432c-8693-20d62b8f3256" providerId="ADAL" clId="{76C54718-B283-41C6-B30B-4DE2E7C1CB7A}" dt="2024-03-16T20:36:56.128" v="5335" actId="403"/>
          <ac:spMkLst>
            <pc:docMk/>
            <pc:sldMk cId="3768134752" sldId="290"/>
            <ac:spMk id="4" creationId="{A523846E-274A-AD30-DEFA-1CA0131F2087}"/>
          </ac:spMkLst>
        </pc:spChg>
        <pc:spChg chg="mod">
          <ac:chgData name="Mario Palomino Vieira" userId="6718935a-27af-432c-8693-20d62b8f3256" providerId="ADAL" clId="{76C54718-B283-41C6-B30B-4DE2E7C1CB7A}" dt="2024-03-17T16:24:55.245" v="9672" actId="1076"/>
          <ac:spMkLst>
            <pc:docMk/>
            <pc:sldMk cId="3768134752" sldId="290"/>
            <ac:spMk id="11" creationId="{350033FF-2AF4-8C32-3E84-ED579221A45A}"/>
          </ac:spMkLst>
        </pc:spChg>
        <pc:spChg chg="mod">
          <ac:chgData name="Mario Palomino Vieira" userId="6718935a-27af-432c-8693-20d62b8f3256" providerId="ADAL" clId="{76C54718-B283-41C6-B30B-4DE2E7C1CB7A}" dt="2024-03-17T16:24:54.486" v="9670" actId="1076"/>
          <ac:spMkLst>
            <pc:docMk/>
            <pc:sldMk cId="3768134752" sldId="290"/>
            <ac:spMk id="12" creationId="{1A997971-5B6C-9ED9-213D-77EFEB743593}"/>
          </ac:spMkLst>
        </pc:spChg>
        <pc:spChg chg="mod">
          <ac:chgData name="Mario Palomino Vieira" userId="6718935a-27af-432c-8693-20d62b8f3256" providerId="ADAL" clId="{76C54718-B283-41C6-B30B-4DE2E7C1CB7A}" dt="2024-03-17T16:24:53.843" v="9668" actId="1076"/>
          <ac:spMkLst>
            <pc:docMk/>
            <pc:sldMk cId="3768134752" sldId="290"/>
            <ac:spMk id="19" creationId="{9310E57A-36E7-F14A-D8BD-077C2CF41293}"/>
          </ac:spMkLst>
        </pc:spChg>
        <pc:spChg chg="mod">
          <ac:chgData name="Mario Palomino Vieira" userId="6718935a-27af-432c-8693-20d62b8f3256" providerId="ADAL" clId="{76C54718-B283-41C6-B30B-4DE2E7C1CB7A}" dt="2024-03-17T16:24:54.833" v="9671" actId="1076"/>
          <ac:spMkLst>
            <pc:docMk/>
            <pc:sldMk cId="3768134752" sldId="290"/>
            <ac:spMk id="36" creationId="{EC3DD675-DC2D-1DF3-C0CF-DDD662A7FE55}"/>
          </ac:spMkLst>
        </pc:spChg>
        <pc:spChg chg="mod">
          <ac:chgData name="Mario Palomino Vieira" userId="6718935a-27af-432c-8693-20d62b8f3256" providerId="ADAL" clId="{76C54718-B283-41C6-B30B-4DE2E7C1CB7A}" dt="2024-03-17T16:24:55.992" v="9673" actId="1076"/>
          <ac:spMkLst>
            <pc:docMk/>
            <pc:sldMk cId="3768134752" sldId="290"/>
            <ac:spMk id="37" creationId="{5384F12B-34A4-D425-411A-9E6E4BD0C5A7}"/>
          </ac:spMkLst>
        </pc:spChg>
        <pc:spChg chg="mod">
          <ac:chgData name="Mario Palomino Vieira" userId="6718935a-27af-432c-8693-20d62b8f3256" providerId="ADAL" clId="{76C54718-B283-41C6-B30B-4DE2E7C1CB7A}" dt="2024-03-17T16:24:54.088" v="9669" actId="1076"/>
          <ac:spMkLst>
            <pc:docMk/>
            <pc:sldMk cId="3768134752" sldId="290"/>
            <ac:spMk id="38" creationId="{AFE00710-A04E-3A5A-7CD7-790F0F0A0456}"/>
          </ac:spMkLst>
        </pc:spChg>
        <pc:picChg chg="del">
          <ac:chgData name="Mario Palomino Vieira" userId="6718935a-27af-432c-8693-20d62b8f3256" providerId="ADAL" clId="{76C54718-B283-41C6-B30B-4DE2E7C1CB7A}" dt="2024-03-10T18:14:08.877" v="2038" actId="478"/>
          <ac:picMkLst>
            <pc:docMk/>
            <pc:sldMk cId="3768134752" sldId="290"/>
            <ac:picMk id="2" creationId="{58C7F966-58EF-B229-4744-067404D385C3}"/>
          </ac:picMkLst>
        </pc:picChg>
      </pc:sldChg>
      <pc:sldChg chg="modSp add del mod ord">
        <pc:chgData name="Mario Palomino Vieira" userId="6718935a-27af-432c-8693-20d62b8f3256" providerId="ADAL" clId="{76C54718-B283-41C6-B30B-4DE2E7C1CB7A}" dt="2024-03-16T21:53:04.909" v="7318" actId="47"/>
        <pc:sldMkLst>
          <pc:docMk/>
          <pc:sldMk cId="2517182730" sldId="291"/>
        </pc:sldMkLst>
        <pc:spChg chg="mod">
          <ac:chgData name="Mario Palomino Vieira" userId="6718935a-27af-432c-8693-20d62b8f3256" providerId="ADAL" clId="{76C54718-B283-41C6-B30B-4DE2E7C1CB7A}" dt="2024-03-10T21:08:16.802" v="2232" actId="313"/>
          <ac:spMkLst>
            <pc:docMk/>
            <pc:sldMk cId="2517182730" sldId="291"/>
            <ac:spMk id="4" creationId="{14D401DC-BE4D-085C-AE80-4B0303959812}"/>
          </ac:spMkLst>
        </pc:spChg>
      </pc:sldChg>
      <pc:sldChg chg="addSp delSp modSp add mod setBg">
        <pc:chgData name="Mario Palomino Vieira" userId="6718935a-27af-432c-8693-20d62b8f3256" providerId="ADAL" clId="{76C54718-B283-41C6-B30B-4DE2E7C1CB7A}" dt="2024-03-16T22:11:33.635" v="7324" actId="20577"/>
        <pc:sldMkLst>
          <pc:docMk/>
          <pc:sldMk cId="1946434883" sldId="292"/>
        </pc:sldMkLst>
        <pc:spChg chg="mod">
          <ac:chgData name="Mario Palomino Vieira" userId="6718935a-27af-432c-8693-20d62b8f3256" providerId="ADAL" clId="{76C54718-B283-41C6-B30B-4DE2E7C1CB7A}" dt="2024-03-16T22:11:33.635" v="7324" actId="20577"/>
          <ac:spMkLst>
            <pc:docMk/>
            <pc:sldMk cId="1946434883" sldId="292"/>
            <ac:spMk id="2" creationId="{C45D7159-04A4-F25A-2C9E-2A668D876D55}"/>
          </ac:spMkLst>
        </pc:spChg>
        <pc:spChg chg="add mod">
          <ac:chgData name="Mario Palomino Vieira" userId="6718935a-27af-432c-8693-20d62b8f3256" providerId="ADAL" clId="{76C54718-B283-41C6-B30B-4DE2E7C1CB7A}" dt="2024-03-16T19:46:36.353" v="4242" actId="20577"/>
          <ac:spMkLst>
            <pc:docMk/>
            <pc:sldMk cId="1946434883" sldId="292"/>
            <ac:spMk id="9" creationId="{6AEBA255-9701-5701-ABA0-2CA8D31F1019}"/>
          </ac:spMkLst>
        </pc:spChg>
        <pc:spChg chg="del">
          <ac:chgData name="Mario Palomino Vieira" userId="6718935a-27af-432c-8693-20d62b8f3256" providerId="ADAL" clId="{76C54718-B283-41C6-B30B-4DE2E7C1CB7A}" dt="2024-03-16T18:34:13.430" v="3114" actId="478"/>
          <ac:spMkLst>
            <pc:docMk/>
            <pc:sldMk cId="1946434883" sldId="292"/>
            <ac:spMk id="51" creationId="{89A0DD8A-B9AC-D4D6-958B-A351B68FFDFF}"/>
          </ac:spMkLst>
        </pc:spChg>
        <pc:spChg chg="del">
          <ac:chgData name="Mario Palomino Vieira" userId="6718935a-27af-432c-8693-20d62b8f3256" providerId="ADAL" clId="{76C54718-B283-41C6-B30B-4DE2E7C1CB7A}" dt="2024-03-16T18:34:10.834" v="3113" actId="478"/>
          <ac:spMkLst>
            <pc:docMk/>
            <pc:sldMk cId="1946434883" sldId="292"/>
            <ac:spMk id="52" creationId="{C286E4F3-4F35-5F41-029E-7A309F481CA0}"/>
          </ac:spMkLst>
        </pc:spChg>
        <pc:spChg chg="mod">
          <ac:chgData name="Mario Palomino Vieira" userId="6718935a-27af-432c-8693-20d62b8f3256" providerId="ADAL" clId="{76C54718-B283-41C6-B30B-4DE2E7C1CB7A}" dt="2024-03-16T20:28:31.289" v="4836" actId="313"/>
          <ac:spMkLst>
            <pc:docMk/>
            <pc:sldMk cId="1946434883" sldId="292"/>
            <ac:spMk id="53" creationId="{CD6086D5-EBE0-6A12-892C-935EFF621B76}"/>
          </ac:spMkLst>
        </pc:spChg>
        <pc:spChg chg="del">
          <ac:chgData name="Mario Palomino Vieira" userId="6718935a-27af-432c-8693-20d62b8f3256" providerId="ADAL" clId="{76C54718-B283-41C6-B30B-4DE2E7C1CB7A}" dt="2024-03-16T19:07:42.412" v="3822" actId="478"/>
          <ac:spMkLst>
            <pc:docMk/>
            <pc:sldMk cId="1946434883" sldId="292"/>
            <ac:spMk id="56" creationId="{D13117EE-1817-E9B2-9D14-99778B49BB08}"/>
          </ac:spMkLst>
        </pc:spChg>
        <pc:picChg chg="add del mod">
          <ac:chgData name="Mario Palomino Vieira" userId="6718935a-27af-432c-8693-20d62b8f3256" providerId="ADAL" clId="{76C54718-B283-41C6-B30B-4DE2E7C1CB7A}" dt="2024-03-16T18:57:19.167" v="3361" actId="478"/>
          <ac:picMkLst>
            <pc:docMk/>
            <pc:sldMk cId="1946434883" sldId="292"/>
            <ac:picMk id="4" creationId="{6E210CFE-77A8-0434-65A1-FCB13337F209}"/>
          </ac:picMkLst>
        </pc:picChg>
        <pc:picChg chg="add del mod">
          <ac:chgData name="Mario Palomino Vieira" userId="6718935a-27af-432c-8693-20d62b8f3256" providerId="ADAL" clId="{76C54718-B283-41C6-B30B-4DE2E7C1CB7A}" dt="2024-03-16T18:57:16.700" v="3360" actId="478"/>
          <ac:picMkLst>
            <pc:docMk/>
            <pc:sldMk cId="1946434883" sldId="292"/>
            <ac:picMk id="6" creationId="{BCDAFF9F-1544-1157-CED3-33857D0A38F1}"/>
          </ac:picMkLst>
        </pc:picChg>
        <pc:picChg chg="add mod modCrop">
          <ac:chgData name="Mario Palomino Vieira" userId="6718935a-27af-432c-8693-20d62b8f3256" providerId="ADAL" clId="{76C54718-B283-41C6-B30B-4DE2E7C1CB7A}" dt="2024-03-16T19:08:14.197" v="3835" actId="26606"/>
          <ac:picMkLst>
            <pc:docMk/>
            <pc:sldMk cId="1946434883" sldId="292"/>
            <ac:picMk id="8" creationId="{3B23C37F-D592-2551-9C8E-F21BA59830C2}"/>
          </ac:picMkLst>
        </pc:picChg>
        <pc:picChg chg="add mod">
          <ac:chgData name="Mario Palomino Vieira" userId="6718935a-27af-432c-8693-20d62b8f3256" providerId="ADAL" clId="{76C54718-B283-41C6-B30B-4DE2E7C1CB7A}" dt="2024-03-16T19:08:31.767" v="3841" actId="14100"/>
          <ac:picMkLst>
            <pc:docMk/>
            <pc:sldMk cId="1946434883" sldId="292"/>
            <ac:picMk id="11" creationId="{AA15C727-7960-EEED-400F-3829BD857FA0}"/>
          </ac:picMkLst>
        </pc:picChg>
        <pc:picChg chg="add mod">
          <ac:chgData name="Mario Palomino Vieira" userId="6718935a-27af-432c-8693-20d62b8f3256" providerId="ADAL" clId="{76C54718-B283-41C6-B30B-4DE2E7C1CB7A}" dt="2024-03-16T19:08:31.767" v="3841" actId="14100"/>
          <ac:picMkLst>
            <pc:docMk/>
            <pc:sldMk cId="1946434883" sldId="292"/>
            <ac:picMk id="13" creationId="{2FFD7156-26D0-E1D4-98C0-6BF189434D3D}"/>
          </ac:picMkLst>
        </pc:picChg>
        <pc:picChg chg="add mod">
          <ac:chgData name="Mario Palomino Vieira" userId="6718935a-27af-432c-8693-20d62b8f3256" providerId="ADAL" clId="{76C54718-B283-41C6-B30B-4DE2E7C1CB7A}" dt="2024-03-16T19:08:31.767" v="3841" actId="14100"/>
          <ac:picMkLst>
            <pc:docMk/>
            <pc:sldMk cId="1946434883" sldId="292"/>
            <ac:picMk id="15" creationId="{B7BA44E0-C7D7-2B6B-CF70-F296B2E25B57}"/>
          </ac:picMkLst>
        </pc:picChg>
        <pc:picChg chg="del">
          <ac:chgData name="Mario Palomino Vieira" userId="6718935a-27af-432c-8693-20d62b8f3256" providerId="ADAL" clId="{76C54718-B283-41C6-B30B-4DE2E7C1CB7A}" dt="2024-03-16T18:34:10.834" v="3113" actId="478"/>
          <ac:picMkLst>
            <pc:docMk/>
            <pc:sldMk cId="1946434883" sldId="292"/>
            <ac:picMk id="20" creationId="{63B64A0C-F020-D698-84FF-93239663896E}"/>
          </ac:picMkLst>
        </pc:picChg>
        <pc:picChg chg="del">
          <ac:chgData name="Mario Palomino Vieira" userId="6718935a-27af-432c-8693-20d62b8f3256" providerId="ADAL" clId="{76C54718-B283-41C6-B30B-4DE2E7C1CB7A}" dt="2024-03-16T18:34:10.834" v="3113" actId="478"/>
          <ac:picMkLst>
            <pc:docMk/>
            <pc:sldMk cId="1946434883" sldId="292"/>
            <ac:picMk id="28" creationId="{DAE4B1E4-55E4-ED6D-A1C0-641E761F6B65}"/>
          </ac:picMkLst>
        </pc:picChg>
        <pc:picChg chg="del">
          <ac:chgData name="Mario Palomino Vieira" userId="6718935a-27af-432c-8693-20d62b8f3256" providerId="ADAL" clId="{76C54718-B283-41C6-B30B-4DE2E7C1CB7A}" dt="2024-03-16T18:34:10.834" v="3113" actId="478"/>
          <ac:picMkLst>
            <pc:docMk/>
            <pc:sldMk cId="1946434883" sldId="292"/>
            <ac:picMk id="30" creationId="{A77BD241-096B-5721-9F8E-117C74F6A1A6}"/>
          </ac:picMkLst>
        </pc:picChg>
        <pc:picChg chg="del">
          <ac:chgData name="Mario Palomino Vieira" userId="6718935a-27af-432c-8693-20d62b8f3256" providerId="ADAL" clId="{76C54718-B283-41C6-B30B-4DE2E7C1CB7A}" dt="2024-03-16T19:05:35.654" v="3597" actId="478"/>
          <ac:picMkLst>
            <pc:docMk/>
            <pc:sldMk cId="1946434883" sldId="292"/>
            <ac:picMk id="32" creationId="{C7BD4084-8F26-5128-A166-B7B60845F73F}"/>
          </ac:picMkLst>
        </pc:picChg>
        <pc:picChg chg="del">
          <ac:chgData name="Mario Palomino Vieira" userId="6718935a-27af-432c-8693-20d62b8f3256" providerId="ADAL" clId="{76C54718-B283-41C6-B30B-4DE2E7C1CB7A}" dt="2024-03-16T18:45:10.986" v="3278" actId="478"/>
          <ac:picMkLst>
            <pc:docMk/>
            <pc:sldMk cId="1946434883" sldId="292"/>
            <ac:picMk id="34" creationId="{0FA10882-8F04-8494-8417-EBC4D53FF7AC}"/>
          </ac:picMkLst>
        </pc:picChg>
        <pc:picChg chg="del">
          <ac:chgData name="Mario Palomino Vieira" userId="6718935a-27af-432c-8693-20d62b8f3256" providerId="ADAL" clId="{76C54718-B283-41C6-B30B-4DE2E7C1CB7A}" dt="2024-03-16T19:07:42.412" v="3822" actId="478"/>
          <ac:picMkLst>
            <pc:docMk/>
            <pc:sldMk cId="1946434883" sldId="292"/>
            <ac:picMk id="40" creationId="{9B0DFAFD-C5F5-C1C5-243D-86F202A95B4C}"/>
          </ac:picMkLst>
        </pc:picChg>
        <pc:picChg chg="del">
          <ac:chgData name="Mario Palomino Vieira" userId="6718935a-27af-432c-8693-20d62b8f3256" providerId="ADAL" clId="{76C54718-B283-41C6-B30B-4DE2E7C1CB7A}" dt="2024-03-16T19:07:42.412" v="3822" actId="478"/>
          <ac:picMkLst>
            <pc:docMk/>
            <pc:sldMk cId="1946434883" sldId="292"/>
            <ac:picMk id="42" creationId="{0568B4B5-B096-9960-128F-CF76189F5F6B}"/>
          </ac:picMkLst>
        </pc:picChg>
        <pc:picChg chg="del">
          <ac:chgData name="Mario Palomino Vieira" userId="6718935a-27af-432c-8693-20d62b8f3256" providerId="ADAL" clId="{76C54718-B283-41C6-B30B-4DE2E7C1CB7A}" dt="2024-03-16T19:07:42.412" v="3822" actId="478"/>
          <ac:picMkLst>
            <pc:docMk/>
            <pc:sldMk cId="1946434883" sldId="292"/>
            <ac:picMk id="44" creationId="{AFE5F8F4-75E8-AE1F-CD61-17C66E7BB7C4}"/>
          </ac:picMkLst>
        </pc:picChg>
        <pc:picChg chg="del">
          <ac:chgData name="Mario Palomino Vieira" userId="6718935a-27af-432c-8693-20d62b8f3256" providerId="ADAL" clId="{76C54718-B283-41C6-B30B-4DE2E7C1CB7A}" dt="2024-03-16T18:34:10.834" v="3113" actId="478"/>
          <ac:picMkLst>
            <pc:docMk/>
            <pc:sldMk cId="1946434883" sldId="292"/>
            <ac:picMk id="46" creationId="{40B4F42E-F00B-5CCC-1480-7CDC89D0E921}"/>
          </ac:picMkLst>
        </pc:picChg>
        <pc:picChg chg="del">
          <ac:chgData name="Mario Palomino Vieira" userId="6718935a-27af-432c-8693-20d62b8f3256" providerId="ADAL" clId="{76C54718-B283-41C6-B30B-4DE2E7C1CB7A}" dt="2024-03-16T18:34:10.834" v="3113" actId="478"/>
          <ac:picMkLst>
            <pc:docMk/>
            <pc:sldMk cId="1946434883" sldId="292"/>
            <ac:picMk id="48" creationId="{C6140965-C614-CA60-D8C8-A4AF5CCB6349}"/>
          </ac:picMkLst>
        </pc:picChg>
        <pc:picChg chg="del">
          <ac:chgData name="Mario Palomino Vieira" userId="6718935a-27af-432c-8693-20d62b8f3256" providerId="ADAL" clId="{76C54718-B283-41C6-B30B-4DE2E7C1CB7A}" dt="2024-03-16T18:34:10.834" v="3113" actId="478"/>
          <ac:picMkLst>
            <pc:docMk/>
            <pc:sldMk cId="1946434883" sldId="292"/>
            <ac:picMk id="50" creationId="{3A74A016-5547-B216-81AC-B195DB3A8128}"/>
          </ac:picMkLst>
        </pc:picChg>
        <pc:picChg chg="del">
          <ac:chgData name="Mario Palomino Vieira" userId="6718935a-27af-432c-8693-20d62b8f3256" providerId="ADAL" clId="{76C54718-B283-41C6-B30B-4DE2E7C1CB7A}" dt="2024-03-16T19:05:33.743" v="3596" actId="478"/>
          <ac:picMkLst>
            <pc:docMk/>
            <pc:sldMk cId="1946434883" sldId="292"/>
            <ac:picMk id="55" creationId="{1D8C204A-80AC-76CE-7D1B-6B8B7A5FCE65}"/>
          </ac:picMkLst>
        </pc:picChg>
      </pc:sldChg>
      <pc:sldChg chg="addSp delSp modSp new mod">
        <pc:chgData name="Mario Palomino Vieira" userId="6718935a-27af-432c-8693-20d62b8f3256" providerId="ADAL" clId="{76C54718-B283-41C6-B30B-4DE2E7C1CB7A}" dt="2024-03-17T17:14:20.266" v="9894" actId="1076"/>
        <pc:sldMkLst>
          <pc:docMk/>
          <pc:sldMk cId="3648348155" sldId="293"/>
        </pc:sldMkLst>
        <pc:spChg chg="del">
          <ac:chgData name="Mario Palomino Vieira" userId="6718935a-27af-432c-8693-20d62b8f3256" providerId="ADAL" clId="{76C54718-B283-41C6-B30B-4DE2E7C1CB7A}" dt="2024-03-16T18:41:11.856" v="3140" actId="478"/>
          <ac:spMkLst>
            <pc:docMk/>
            <pc:sldMk cId="3648348155" sldId="293"/>
            <ac:spMk id="2" creationId="{B860B969-C1AC-4B93-75FB-B7D3CF364D0D}"/>
          </ac:spMkLst>
        </pc:spChg>
        <pc:spChg chg="add del mod">
          <ac:chgData name="Mario Palomino Vieira" userId="6718935a-27af-432c-8693-20d62b8f3256" providerId="ADAL" clId="{76C54718-B283-41C6-B30B-4DE2E7C1CB7A}" dt="2024-03-16T20:34:18.316" v="5155" actId="478"/>
          <ac:spMkLst>
            <pc:docMk/>
            <pc:sldMk cId="3648348155" sldId="293"/>
            <ac:spMk id="5" creationId="{CB2470D9-0D84-0C94-D39D-D46CC307511E}"/>
          </ac:spMkLst>
        </pc:spChg>
        <pc:spChg chg="add mod">
          <ac:chgData name="Mario Palomino Vieira" userId="6718935a-27af-432c-8693-20d62b8f3256" providerId="ADAL" clId="{76C54718-B283-41C6-B30B-4DE2E7C1CB7A}" dt="2024-03-16T21:26:39.520" v="6473" actId="20577"/>
          <ac:spMkLst>
            <pc:docMk/>
            <pc:sldMk cId="3648348155" sldId="293"/>
            <ac:spMk id="6" creationId="{5A241697-5F78-37E3-D55F-8672736262B8}"/>
          </ac:spMkLst>
        </pc:spChg>
        <pc:spChg chg="add mod">
          <ac:chgData name="Mario Palomino Vieira" userId="6718935a-27af-432c-8693-20d62b8f3256" providerId="ADAL" clId="{76C54718-B283-41C6-B30B-4DE2E7C1CB7A}" dt="2024-03-17T17:14:20.266" v="9894" actId="1076"/>
          <ac:spMkLst>
            <pc:docMk/>
            <pc:sldMk cId="3648348155" sldId="293"/>
            <ac:spMk id="7" creationId="{3D7B1C16-301B-B8BB-5178-C6229024399A}"/>
          </ac:spMkLst>
        </pc:spChg>
        <pc:spChg chg="add mod">
          <ac:chgData name="Mario Palomino Vieira" userId="6718935a-27af-432c-8693-20d62b8f3256" providerId="ADAL" clId="{76C54718-B283-41C6-B30B-4DE2E7C1CB7A}" dt="2024-03-16T22:15:29.115" v="7440" actId="20577"/>
          <ac:spMkLst>
            <pc:docMk/>
            <pc:sldMk cId="3648348155" sldId="293"/>
            <ac:spMk id="15" creationId="{AD2AC4F7-D39A-6E00-6104-C637CF8D4AD7}"/>
          </ac:spMkLst>
        </pc:spChg>
        <pc:picChg chg="add del mod">
          <ac:chgData name="Mario Palomino Vieira" userId="6718935a-27af-432c-8693-20d62b8f3256" providerId="ADAL" clId="{76C54718-B283-41C6-B30B-4DE2E7C1CB7A}" dt="2024-03-16T21:38:43.487" v="6890" actId="478"/>
          <ac:picMkLst>
            <pc:docMk/>
            <pc:sldMk cId="3648348155" sldId="293"/>
            <ac:picMk id="4" creationId="{EC64FC7C-7844-73D9-BA4F-B7B015AF991E}"/>
          </ac:picMkLst>
        </pc:picChg>
        <pc:picChg chg="add del mod">
          <ac:chgData name="Mario Palomino Vieira" userId="6718935a-27af-432c-8693-20d62b8f3256" providerId="ADAL" clId="{76C54718-B283-41C6-B30B-4DE2E7C1CB7A}" dt="2024-03-16T21:39:18.932" v="6891" actId="478"/>
          <ac:picMkLst>
            <pc:docMk/>
            <pc:sldMk cId="3648348155" sldId="293"/>
            <ac:picMk id="9" creationId="{F006B1C1-A46C-3C3B-4F82-F1927510FAEB}"/>
          </ac:picMkLst>
        </pc:picChg>
        <pc:picChg chg="add del mod">
          <ac:chgData name="Mario Palomino Vieira" userId="6718935a-27af-432c-8693-20d62b8f3256" providerId="ADAL" clId="{76C54718-B283-41C6-B30B-4DE2E7C1CB7A}" dt="2024-03-16T21:41:18.085" v="6907" actId="478"/>
          <ac:picMkLst>
            <pc:docMk/>
            <pc:sldMk cId="3648348155" sldId="293"/>
            <ac:picMk id="11" creationId="{7DDA544F-39B0-C79A-61B6-078B61ED3404}"/>
          </ac:picMkLst>
        </pc:picChg>
        <pc:picChg chg="add mod">
          <ac:chgData name="Mario Palomino Vieira" userId="6718935a-27af-432c-8693-20d62b8f3256" providerId="ADAL" clId="{76C54718-B283-41C6-B30B-4DE2E7C1CB7A}" dt="2024-03-17T00:56:11.770" v="7448" actId="1076"/>
          <ac:picMkLst>
            <pc:docMk/>
            <pc:sldMk cId="3648348155" sldId="293"/>
            <ac:picMk id="13" creationId="{251D553D-1A96-C51F-4602-C06CE07B7337}"/>
          </ac:picMkLst>
        </pc:picChg>
        <pc:picChg chg="add mod">
          <ac:chgData name="Mario Palomino Vieira" userId="6718935a-27af-432c-8693-20d62b8f3256" providerId="ADAL" clId="{76C54718-B283-41C6-B30B-4DE2E7C1CB7A}" dt="2024-03-17T00:56:10.684" v="7445" actId="1076"/>
          <ac:picMkLst>
            <pc:docMk/>
            <pc:sldMk cId="3648348155" sldId="293"/>
            <ac:picMk id="14" creationId="{0E20679C-50EE-6C33-0C71-CB352347388A}"/>
          </ac:picMkLst>
        </pc:picChg>
        <pc:picChg chg="add del mod">
          <ac:chgData name="Mario Palomino Vieira" userId="6718935a-27af-432c-8693-20d62b8f3256" providerId="ADAL" clId="{76C54718-B283-41C6-B30B-4DE2E7C1CB7A}" dt="2024-03-16T21:41:22.011" v="6910" actId="478"/>
          <ac:picMkLst>
            <pc:docMk/>
            <pc:sldMk cId="3648348155" sldId="293"/>
            <ac:picMk id="2050" creationId="{E8253A77-F4E6-40CB-708F-678981BA9356}"/>
          </ac:picMkLst>
        </pc:picChg>
      </pc:sldChg>
      <pc:sldChg chg="add del">
        <pc:chgData name="Mario Palomino Vieira" userId="6718935a-27af-432c-8693-20d62b8f3256" providerId="ADAL" clId="{76C54718-B283-41C6-B30B-4DE2E7C1CB7A}" dt="2024-03-16T20:07:17.109" v="4243" actId="47"/>
        <pc:sldMkLst>
          <pc:docMk/>
          <pc:sldMk cId="135820301" sldId="294"/>
        </pc:sldMkLst>
      </pc:sldChg>
      <pc:sldChg chg="addSp new mod ord modShow">
        <pc:chgData name="Mario Palomino Vieira" userId="6718935a-27af-432c-8693-20d62b8f3256" providerId="ADAL" clId="{76C54718-B283-41C6-B30B-4DE2E7C1CB7A}" dt="2024-03-17T16:27:58.252" v="9800" actId="729"/>
        <pc:sldMkLst>
          <pc:docMk/>
          <pc:sldMk cId="2932512020" sldId="295"/>
        </pc:sldMkLst>
        <pc:picChg chg="add">
          <ac:chgData name="Mario Palomino Vieira" userId="6718935a-27af-432c-8693-20d62b8f3256" providerId="ADAL" clId="{76C54718-B283-41C6-B30B-4DE2E7C1CB7A}" dt="2024-03-16T18:51:35.540" v="3282" actId="22"/>
          <ac:picMkLst>
            <pc:docMk/>
            <pc:sldMk cId="2932512020" sldId="295"/>
            <ac:picMk id="3" creationId="{91DE751D-4D04-DD8F-2935-916ECD9E7B57}"/>
          </ac:picMkLst>
        </pc:picChg>
      </pc:sldChg>
      <pc:sldChg chg="addSp delSp modSp new mod">
        <pc:chgData name="Mario Palomino Vieira" userId="6718935a-27af-432c-8693-20d62b8f3256" providerId="ADAL" clId="{76C54718-B283-41C6-B30B-4DE2E7C1CB7A}" dt="2024-03-16T19:15:04.353" v="4218" actId="20577"/>
        <pc:sldMkLst>
          <pc:docMk/>
          <pc:sldMk cId="1605490871" sldId="296"/>
        </pc:sldMkLst>
        <pc:spChg chg="mod">
          <ac:chgData name="Mario Palomino Vieira" userId="6718935a-27af-432c-8693-20d62b8f3256" providerId="ADAL" clId="{76C54718-B283-41C6-B30B-4DE2E7C1CB7A}" dt="2024-03-16T19:09:36.830" v="3877" actId="313"/>
          <ac:spMkLst>
            <pc:docMk/>
            <pc:sldMk cId="1605490871" sldId="296"/>
            <ac:spMk id="2" creationId="{679BEE19-850F-5893-7CB1-8956092B3DE9}"/>
          </ac:spMkLst>
        </pc:spChg>
        <pc:spChg chg="add del mod">
          <ac:chgData name="Mario Palomino Vieira" userId="6718935a-27af-432c-8693-20d62b8f3256" providerId="ADAL" clId="{76C54718-B283-41C6-B30B-4DE2E7C1CB7A}" dt="2024-03-16T19:15:04.353" v="4218" actId="20577"/>
          <ac:spMkLst>
            <pc:docMk/>
            <pc:sldMk cId="1605490871" sldId="296"/>
            <ac:spMk id="3" creationId="{043D5283-BE14-C2AF-7D9F-16640F8F5483}"/>
          </ac:spMkLst>
        </pc:spChg>
      </pc:sldChg>
      <pc:sldChg chg="modSp add del mod">
        <pc:chgData name="Mario Palomino Vieira" userId="6718935a-27af-432c-8693-20d62b8f3256" providerId="ADAL" clId="{76C54718-B283-41C6-B30B-4DE2E7C1CB7A}" dt="2024-03-16T19:15:17.452" v="4219" actId="47"/>
        <pc:sldMkLst>
          <pc:docMk/>
          <pc:sldMk cId="1297412130" sldId="297"/>
        </pc:sldMkLst>
        <pc:spChg chg="mod">
          <ac:chgData name="Mario Palomino Vieira" userId="6718935a-27af-432c-8693-20d62b8f3256" providerId="ADAL" clId="{76C54718-B283-41C6-B30B-4DE2E7C1CB7A}" dt="2024-03-16T19:14:11.227" v="4195" actId="20577"/>
          <ac:spMkLst>
            <pc:docMk/>
            <pc:sldMk cId="1297412130" sldId="297"/>
            <ac:spMk id="2" creationId="{679BEE19-850F-5893-7CB1-8956092B3DE9}"/>
          </ac:spMkLst>
        </pc:spChg>
      </pc:sldChg>
      <pc:sldChg chg="addSp delSp modSp new mod ord">
        <pc:chgData name="Mario Palomino Vieira" userId="6718935a-27af-432c-8693-20d62b8f3256" providerId="ADAL" clId="{76C54718-B283-41C6-B30B-4DE2E7C1CB7A}" dt="2024-03-16T22:11:08.736" v="7323" actId="123"/>
        <pc:sldMkLst>
          <pc:docMk/>
          <pc:sldMk cId="3100300609" sldId="297"/>
        </pc:sldMkLst>
        <pc:spChg chg="mod">
          <ac:chgData name="Mario Palomino Vieira" userId="6718935a-27af-432c-8693-20d62b8f3256" providerId="ADAL" clId="{76C54718-B283-41C6-B30B-4DE2E7C1CB7A}" dt="2024-03-16T20:13:54.334" v="4435" actId="20577"/>
          <ac:spMkLst>
            <pc:docMk/>
            <pc:sldMk cId="3100300609" sldId="297"/>
            <ac:spMk id="2" creationId="{1FE130DD-0191-7556-4397-4C95D82F1B02}"/>
          </ac:spMkLst>
        </pc:spChg>
        <pc:spChg chg="add mod">
          <ac:chgData name="Mario Palomino Vieira" userId="6718935a-27af-432c-8693-20d62b8f3256" providerId="ADAL" clId="{76C54718-B283-41C6-B30B-4DE2E7C1CB7A}" dt="2024-03-16T22:11:08.736" v="7323" actId="123"/>
          <ac:spMkLst>
            <pc:docMk/>
            <pc:sldMk cId="3100300609" sldId="297"/>
            <ac:spMk id="6" creationId="{A6104238-0250-6234-5792-332CBDB75A22}"/>
          </ac:spMkLst>
        </pc:spChg>
        <pc:spChg chg="add mod">
          <ac:chgData name="Mario Palomino Vieira" userId="6718935a-27af-432c-8693-20d62b8f3256" providerId="ADAL" clId="{76C54718-B283-41C6-B30B-4DE2E7C1CB7A}" dt="2024-03-16T20:17:35.822" v="4764" actId="208"/>
          <ac:spMkLst>
            <pc:docMk/>
            <pc:sldMk cId="3100300609" sldId="297"/>
            <ac:spMk id="7" creationId="{279AF9F7-3830-4AA1-15DF-90748B99ED7C}"/>
          </ac:spMkLst>
        </pc:spChg>
        <pc:spChg chg="add mod">
          <ac:chgData name="Mario Palomino Vieira" userId="6718935a-27af-432c-8693-20d62b8f3256" providerId="ADAL" clId="{76C54718-B283-41C6-B30B-4DE2E7C1CB7A}" dt="2024-03-16T20:17:47.590" v="4768" actId="1076"/>
          <ac:spMkLst>
            <pc:docMk/>
            <pc:sldMk cId="3100300609" sldId="297"/>
            <ac:spMk id="8" creationId="{0306347A-373D-604F-D1EE-44C121578EE4}"/>
          </ac:spMkLst>
        </pc:spChg>
        <pc:spChg chg="add mod">
          <ac:chgData name="Mario Palomino Vieira" userId="6718935a-27af-432c-8693-20d62b8f3256" providerId="ADAL" clId="{76C54718-B283-41C6-B30B-4DE2E7C1CB7A}" dt="2024-03-16T20:17:54.272" v="4770" actId="1076"/>
          <ac:spMkLst>
            <pc:docMk/>
            <pc:sldMk cId="3100300609" sldId="297"/>
            <ac:spMk id="9" creationId="{A9C85BCD-828A-54A9-EF46-E529B31D05F7}"/>
          </ac:spMkLst>
        </pc:spChg>
        <pc:spChg chg="add mod">
          <ac:chgData name="Mario Palomino Vieira" userId="6718935a-27af-432c-8693-20d62b8f3256" providerId="ADAL" clId="{76C54718-B283-41C6-B30B-4DE2E7C1CB7A}" dt="2024-03-16T20:18:24.419" v="4819" actId="14100"/>
          <ac:spMkLst>
            <pc:docMk/>
            <pc:sldMk cId="3100300609" sldId="297"/>
            <ac:spMk id="10" creationId="{1B982DE7-D1CE-07DC-0ADA-52F37B77AF25}"/>
          </ac:spMkLst>
        </pc:spChg>
        <pc:spChg chg="add del mod">
          <ac:chgData name="Mario Palomino Vieira" userId="6718935a-27af-432c-8693-20d62b8f3256" providerId="ADAL" clId="{76C54718-B283-41C6-B30B-4DE2E7C1CB7A}" dt="2024-03-16T20:18:15.805" v="4817" actId="478"/>
          <ac:spMkLst>
            <pc:docMk/>
            <pc:sldMk cId="3100300609" sldId="297"/>
            <ac:spMk id="11" creationId="{3B49030E-F607-F79C-CA9E-FEA7792C159D}"/>
          </ac:spMkLst>
        </pc:spChg>
        <pc:spChg chg="add mod">
          <ac:chgData name="Mario Palomino Vieira" userId="6718935a-27af-432c-8693-20d62b8f3256" providerId="ADAL" clId="{76C54718-B283-41C6-B30B-4DE2E7C1CB7A}" dt="2024-03-16T20:18:37.954" v="4822" actId="14100"/>
          <ac:spMkLst>
            <pc:docMk/>
            <pc:sldMk cId="3100300609" sldId="297"/>
            <ac:spMk id="12" creationId="{8FCF618D-E4F6-5048-B520-B26498BB3DF1}"/>
          </ac:spMkLst>
        </pc:spChg>
        <pc:spChg chg="add mod">
          <ac:chgData name="Mario Palomino Vieira" userId="6718935a-27af-432c-8693-20d62b8f3256" providerId="ADAL" clId="{76C54718-B283-41C6-B30B-4DE2E7C1CB7A}" dt="2024-03-16T20:19:46.470" v="4833" actId="1076"/>
          <ac:spMkLst>
            <pc:docMk/>
            <pc:sldMk cId="3100300609" sldId="297"/>
            <ac:spMk id="13" creationId="{B388F663-9159-5DE0-EFFF-5156218B326C}"/>
          </ac:spMkLst>
        </pc:spChg>
        <pc:picChg chg="add del mod">
          <ac:chgData name="Mario Palomino Vieira" userId="6718935a-27af-432c-8693-20d62b8f3256" providerId="ADAL" clId="{76C54718-B283-41C6-B30B-4DE2E7C1CB7A}" dt="2024-03-16T20:13:07.841" v="4383" actId="478"/>
          <ac:picMkLst>
            <pc:docMk/>
            <pc:sldMk cId="3100300609" sldId="297"/>
            <ac:picMk id="3" creationId="{8068CE3B-3321-C872-DF3A-E69F724279FD}"/>
          </ac:picMkLst>
        </pc:picChg>
        <pc:picChg chg="add del mod">
          <ac:chgData name="Mario Palomino Vieira" userId="6718935a-27af-432c-8693-20d62b8f3256" providerId="ADAL" clId="{76C54718-B283-41C6-B30B-4DE2E7C1CB7A}" dt="2024-03-16T20:10:14.507" v="4350" actId="478"/>
          <ac:picMkLst>
            <pc:docMk/>
            <pc:sldMk cId="3100300609" sldId="297"/>
            <ac:picMk id="4" creationId="{C9A9E722-5088-29C8-46A1-8B1E1837618A}"/>
          </ac:picMkLst>
        </pc:picChg>
        <pc:picChg chg="add del mod">
          <ac:chgData name="Mario Palomino Vieira" userId="6718935a-27af-432c-8693-20d62b8f3256" providerId="ADAL" clId="{76C54718-B283-41C6-B30B-4DE2E7C1CB7A}" dt="2024-03-16T20:11:25.947" v="4374" actId="478"/>
          <ac:picMkLst>
            <pc:docMk/>
            <pc:sldMk cId="3100300609" sldId="297"/>
            <ac:picMk id="5" creationId="{8028F292-B649-B08F-AB0C-A95692283C12}"/>
          </ac:picMkLst>
        </pc:picChg>
        <pc:picChg chg="add mod ord">
          <ac:chgData name="Mario Palomino Vieira" userId="6718935a-27af-432c-8693-20d62b8f3256" providerId="ADAL" clId="{76C54718-B283-41C6-B30B-4DE2E7C1CB7A}" dt="2024-03-16T20:20:04.034" v="4835" actId="1076"/>
          <ac:picMkLst>
            <pc:docMk/>
            <pc:sldMk cId="3100300609" sldId="297"/>
            <ac:picMk id="14" creationId="{18158447-CBD0-DDEC-A0DF-F710BBBEFB91}"/>
          </ac:picMkLst>
        </pc:picChg>
        <pc:picChg chg="add del mod">
          <ac:chgData name="Mario Palomino Vieira" userId="6718935a-27af-432c-8693-20d62b8f3256" providerId="ADAL" clId="{76C54718-B283-41C6-B30B-4DE2E7C1CB7A}" dt="2024-03-16T20:10:47.222" v="4359" actId="478"/>
          <ac:picMkLst>
            <pc:docMk/>
            <pc:sldMk cId="3100300609" sldId="297"/>
            <ac:picMk id="1026" creationId="{86EC004A-AD3A-418C-DA68-3857E32F86A6}"/>
          </ac:picMkLst>
        </pc:picChg>
        <pc:picChg chg="add del mod">
          <ac:chgData name="Mario Palomino Vieira" userId="6718935a-27af-432c-8693-20d62b8f3256" providerId="ADAL" clId="{76C54718-B283-41C6-B30B-4DE2E7C1CB7A}" dt="2024-03-16T20:10:41.161" v="4356" actId="478"/>
          <ac:picMkLst>
            <pc:docMk/>
            <pc:sldMk cId="3100300609" sldId="297"/>
            <ac:picMk id="1028" creationId="{4E2DCCC3-2DFA-C592-2623-ED786872853A}"/>
          </ac:picMkLst>
        </pc:picChg>
        <pc:picChg chg="add del mod">
          <ac:chgData name="Mario Palomino Vieira" userId="6718935a-27af-432c-8693-20d62b8f3256" providerId="ADAL" clId="{76C54718-B283-41C6-B30B-4DE2E7C1CB7A}" dt="2024-03-16T20:10:44.512" v="4358" actId="478"/>
          <ac:picMkLst>
            <pc:docMk/>
            <pc:sldMk cId="3100300609" sldId="297"/>
            <ac:picMk id="1030" creationId="{25E7F823-2FF0-8BA6-2A70-F35EF2B3E45C}"/>
          </ac:picMkLst>
        </pc:picChg>
        <pc:picChg chg="add mod">
          <ac:chgData name="Mario Palomino Vieira" userId="6718935a-27af-432c-8693-20d62b8f3256" providerId="ADAL" clId="{76C54718-B283-41C6-B30B-4DE2E7C1CB7A}" dt="2024-03-16T20:15:06.359" v="4476" actId="1038"/>
          <ac:picMkLst>
            <pc:docMk/>
            <pc:sldMk cId="3100300609" sldId="297"/>
            <ac:picMk id="1032" creationId="{082BC71D-0F78-8BA6-96E5-71832A4E6351}"/>
          </ac:picMkLst>
        </pc:picChg>
        <pc:picChg chg="add del mod">
          <ac:chgData name="Mario Palomino Vieira" userId="6718935a-27af-432c-8693-20d62b8f3256" providerId="ADAL" clId="{76C54718-B283-41C6-B30B-4DE2E7C1CB7A}" dt="2024-03-16T20:19:29.799" v="4826" actId="478"/>
          <ac:picMkLst>
            <pc:docMk/>
            <pc:sldMk cId="3100300609" sldId="297"/>
            <ac:picMk id="1034" creationId="{F6FDE262-9384-6A63-641B-4A563BA49C91}"/>
          </ac:picMkLst>
        </pc:picChg>
        <pc:picChg chg="add mod">
          <ac:chgData name="Mario Palomino Vieira" userId="6718935a-27af-432c-8693-20d62b8f3256" providerId="ADAL" clId="{76C54718-B283-41C6-B30B-4DE2E7C1CB7A}" dt="2024-03-16T20:15:06.359" v="4476" actId="1038"/>
          <ac:picMkLst>
            <pc:docMk/>
            <pc:sldMk cId="3100300609" sldId="297"/>
            <ac:picMk id="1036" creationId="{0FC9AB7F-0B1E-F578-D492-806E28370A98}"/>
          </ac:picMkLst>
        </pc:picChg>
        <pc:picChg chg="add mod">
          <ac:chgData name="Mario Palomino Vieira" userId="6718935a-27af-432c-8693-20d62b8f3256" providerId="ADAL" clId="{76C54718-B283-41C6-B30B-4DE2E7C1CB7A}" dt="2024-03-16T20:17:40.634" v="4767" actId="1076"/>
          <ac:picMkLst>
            <pc:docMk/>
            <pc:sldMk cId="3100300609" sldId="297"/>
            <ac:picMk id="1038" creationId="{4062FF4B-E8E5-3263-2B38-E4554AE33BF8}"/>
          </ac:picMkLst>
        </pc:picChg>
      </pc:sldChg>
      <pc:sldChg chg="new del">
        <pc:chgData name="Mario Palomino Vieira" userId="6718935a-27af-432c-8693-20d62b8f3256" providerId="ADAL" clId="{76C54718-B283-41C6-B30B-4DE2E7C1CB7A}" dt="2024-03-16T19:09:33.307" v="3876" actId="47"/>
        <pc:sldMkLst>
          <pc:docMk/>
          <pc:sldMk cId="3842221972" sldId="297"/>
        </pc:sldMkLst>
      </pc:sldChg>
      <pc:sldChg chg="addSp delSp modSp new mod">
        <pc:chgData name="Mario Palomino Vieira" userId="6718935a-27af-432c-8693-20d62b8f3256" providerId="ADAL" clId="{76C54718-B283-41C6-B30B-4DE2E7C1CB7A}" dt="2024-03-17T17:14:08.151" v="9892" actId="20577"/>
        <pc:sldMkLst>
          <pc:docMk/>
          <pc:sldMk cId="3744184662" sldId="298"/>
        </pc:sldMkLst>
        <pc:spChg chg="add mod">
          <ac:chgData name="Mario Palomino Vieira" userId="6718935a-27af-432c-8693-20d62b8f3256" providerId="ADAL" clId="{76C54718-B283-41C6-B30B-4DE2E7C1CB7A}" dt="2024-03-16T20:44:00.120" v="5426" actId="20577"/>
          <ac:spMkLst>
            <pc:docMk/>
            <pc:sldMk cId="3744184662" sldId="298"/>
            <ac:spMk id="2" creationId="{43FC9AE7-4AA6-D84B-B5C3-3A05DC75E63D}"/>
          </ac:spMkLst>
        </pc:spChg>
        <pc:spChg chg="add mod">
          <ac:chgData name="Mario Palomino Vieira" userId="6718935a-27af-432c-8693-20d62b8f3256" providerId="ADAL" clId="{76C54718-B283-41C6-B30B-4DE2E7C1CB7A}" dt="2024-03-16T22:12:23.813" v="7325" actId="123"/>
          <ac:spMkLst>
            <pc:docMk/>
            <pc:sldMk cId="3744184662" sldId="298"/>
            <ac:spMk id="3" creationId="{A8E28E34-F394-986B-76A6-D6EA72E30DBF}"/>
          </ac:spMkLst>
        </pc:spChg>
        <pc:spChg chg="add mod">
          <ac:chgData name="Mario Palomino Vieira" userId="6718935a-27af-432c-8693-20d62b8f3256" providerId="ADAL" clId="{76C54718-B283-41C6-B30B-4DE2E7C1CB7A}" dt="2024-03-16T20:59:22.562" v="6020" actId="1076"/>
          <ac:spMkLst>
            <pc:docMk/>
            <pc:sldMk cId="3744184662" sldId="298"/>
            <ac:spMk id="8" creationId="{FAE8297F-F32D-DE3F-7FF9-769E023A2C7A}"/>
          </ac:spMkLst>
        </pc:spChg>
        <pc:spChg chg="add mod">
          <ac:chgData name="Mario Palomino Vieira" userId="6718935a-27af-432c-8693-20d62b8f3256" providerId="ADAL" clId="{76C54718-B283-41C6-B30B-4DE2E7C1CB7A}" dt="2024-03-17T17:14:08.151" v="9892" actId="20577"/>
          <ac:spMkLst>
            <pc:docMk/>
            <pc:sldMk cId="3744184662" sldId="298"/>
            <ac:spMk id="9" creationId="{E50D54B8-4478-4952-8A1F-A0405807388E}"/>
          </ac:spMkLst>
        </pc:spChg>
        <pc:picChg chg="add del mod">
          <ac:chgData name="Mario Palomino Vieira" userId="6718935a-27af-432c-8693-20d62b8f3256" providerId="ADAL" clId="{76C54718-B283-41C6-B30B-4DE2E7C1CB7A}" dt="2024-03-16T20:50:23.902" v="5521" actId="478"/>
          <ac:picMkLst>
            <pc:docMk/>
            <pc:sldMk cId="3744184662" sldId="298"/>
            <ac:picMk id="4" creationId="{9A907EAB-82CE-EC80-32B9-E5A05334478B}"/>
          </ac:picMkLst>
        </pc:picChg>
        <pc:picChg chg="add mod">
          <ac:chgData name="Mario Palomino Vieira" userId="6718935a-27af-432c-8693-20d62b8f3256" providerId="ADAL" clId="{76C54718-B283-41C6-B30B-4DE2E7C1CB7A}" dt="2024-03-16T20:59:19.614" v="6018" actId="1076"/>
          <ac:picMkLst>
            <pc:docMk/>
            <pc:sldMk cId="3744184662" sldId="298"/>
            <ac:picMk id="5" creationId="{26AD2F84-09FF-1E2D-6D6C-3DB80AEB403D}"/>
          </ac:picMkLst>
        </pc:picChg>
        <pc:picChg chg="add mod">
          <ac:chgData name="Mario Palomino Vieira" userId="6718935a-27af-432c-8693-20d62b8f3256" providerId="ADAL" clId="{76C54718-B283-41C6-B30B-4DE2E7C1CB7A}" dt="2024-03-16T20:59:20.976" v="6019" actId="1076"/>
          <ac:picMkLst>
            <pc:docMk/>
            <pc:sldMk cId="3744184662" sldId="298"/>
            <ac:picMk id="7" creationId="{BD6617DB-1EED-1465-5F86-3CCB326CE14A}"/>
          </ac:picMkLst>
        </pc:picChg>
      </pc:sldChg>
      <pc:sldChg chg="addSp modSp new mod">
        <pc:chgData name="Mario Palomino Vieira" userId="6718935a-27af-432c-8693-20d62b8f3256" providerId="ADAL" clId="{76C54718-B283-41C6-B30B-4DE2E7C1CB7A}" dt="2024-03-17T16:07:19.015" v="8488" actId="14100"/>
        <pc:sldMkLst>
          <pc:docMk/>
          <pc:sldMk cId="3005924725" sldId="299"/>
        </pc:sldMkLst>
        <pc:spChg chg="mod">
          <ac:chgData name="Mario Palomino Vieira" userId="6718935a-27af-432c-8693-20d62b8f3256" providerId="ADAL" clId="{76C54718-B283-41C6-B30B-4DE2E7C1CB7A}" dt="2024-03-17T00:58:10.965" v="7589" actId="20577"/>
          <ac:spMkLst>
            <pc:docMk/>
            <pc:sldMk cId="3005924725" sldId="299"/>
            <ac:spMk id="2" creationId="{C155A4DE-FA36-4214-EE8F-24519FB0E761}"/>
          </ac:spMkLst>
        </pc:spChg>
        <pc:spChg chg="add mod">
          <ac:chgData name="Mario Palomino Vieira" userId="6718935a-27af-432c-8693-20d62b8f3256" providerId="ADAL" clId="{76C54718-B283-41C6-B30B-4DE2E7C1CB7A}" dt="2024-03-17T16:07:19.015" v="8488" actId="14100"/>
          <ac:spMkLst>
            <pc:docMk/>
            <pc:sldMk cId="3005924725" sldId="299"/>
            <ac:spMk id="3" creationId="{F75461C0-064D-373D-579F-4502AEF09E0E}"/>
          </ac:spMkLst>
        </pc:spChg>
        <pc:spChg chg="add mod">
          <ac:chgData name="Mario Palomino Vieira" userId="6718935a-27af-432c-8693-20d62b8f3256" providerId="ADAL" clId="{76C54718-B283-41C6-B30B-4DE2E7C1CB7A}" dt="2024-03-17T16:07:12.754" v="8486" actId="1076"/>
          <ac:spMkLst>
            <pc:docMk/>
            <pc:sldMk cId="3005924725" sldId="299"/>
            <ac:spMk id="7" creationId="{CE1BCD86-43EC-8FCC-C123-8A6FB18F9170}"/>
          </ac:spMkLst>
        </pc:spChg>
        <pc:picChg chg="add mod">
          <ac:chgData name="Mario Palomino Vieira" userId="6718935a-27af-432c-8693-20d62b8f3256" providerId="ADAL" clId="{76C54718-B283-41C6-B30B-4DE2E7C1CB7A}" dt="2024-03-17T16:07:12.754" v="8486" actId="1076"/>
          <ac:picMkLst>
            <pc:docMk/>
            <pc:sldMk cId="3005924725" sldId="299"/>
            <ac:picMk id="4" creationId="{BE81F92A-2AE0-F63D-1415-749062AAA530}"/>
          </ac:picMkLst>
        </pc:picChg>
        <pc:picChg chg="add mod">
          <ac:chgData name="Mario Palomino Vieira" userId="6718935a-27af-432c-8693-20d62b8f3256" providerId="ADAL" clId="{76C54718-B283-41C6-B30B-4DE2E7C1CB7A}" dt="2024-03-17T16:07:12.754" v="8486" actId="1076"/>
          <ac:picMkLst>
            <pc:docMk/>
            <pc:sldMk cId="3005924725" sldId="299"/>
            <ac:picMk id="6" creationId="{C7680607-347E-82E0-CEDF-42E61EC37397}"/>
          </ac:picMkLst>
        </pc:picChg>
      </pc:sldChg>
      <pc:sldChg chg="addSp delSp modSp new mod">
        <pc:chgData name="Mario Palomino Vieira" userId="6718935a-27af-432c-8693-20d62b8f3256" providerId="ADAL" clId="{76C54718-B283-41C6-B30B-4DE2E7C1CB7A}" dt="2024-03-17T16:10:37.602" v="8718" actId="14100"/>
        <pc:sldMkLst>
          <pc:docMk/>
          <pc:sldMk cId="3909057901" sldId="300"/>
        </pc:sldMkLst>
        <pc:spChg chg="mod">
          <ac:chgData name="Mario Palomino Vieira" userId="6718935a-27af-432c-8693-20d62b8f3256" providerId="ADAL" clId="{76C54718-B283-41C6-B30B-4DE2E7C1CB7A}" dt="2024-03-17T16:07:50.052" v="8491" actId="1076"/>
          <ac:spMkLst>
            <pc:docMk/>
            <pc:sldMk cId="3909057901" sldId="300"/>
            <ac:spMk id="2" creationId="{D67194CF-4BC9-3116-053F-799F44F456D5}"/>
          </ac:spMkLst>
        </pc:spChg>
        <pc:spChg chg="add mod">
          <ac:chgData name="Mario Palomino Vieira" userId="6718935a-27af-432c-8693-20d62b8f3256" providerId="ADAL" clId="{76C54718-B283-41C6-B30B-4DE2E7C1CB7A}" dt="2024-03-17T16:07:52.131" v="8492" actId="1076"/>
          <ac:spMkLst>
            <pc:docMk/>
            <pc:sldMk cId="3909057901" sldId="300"/>
            <ac:spMk id="3" creationId="{D87171EF-4551-B492-B020-ACAE06CC48E3}"/>
          </ac:spMkLst>
        </pc:spChg>
        <pc:spChg chg="add mod">
          <ac:chgData name="Mario Palomino Vieira" userId="6718935a-27af-432c-8693-20d62b8f3256" providerId="ADAL" clId="{76C54718-B283-41C6-B30B-4DE2E7C1CB7A}" dt="2024-03-17T16:10:37.602" v="8718" actId="14100"/>
          <ac:spMkLst>
            <pc:docMk/>
            <pc:sldMk cId="3909057901" sldId="300"/>
            <ac:spMk id="4" creationId="{97E51843-7781-5582-1BD9-48B2FA789DA4}"/>
          </ac:spMkLst>
        </pc:spChg>
        <pc:picChg chg="add del mod">
          <ac:chgData name="Mario Palomino Vieira" userId="6718935a-27af-432c-8693-20d62b8f3256" providerId="ADAL" clId="{76C54718-B283-41C6-B30B-4DE2E7C1CB7A}" dt="2024-03-17T01:03:22.332" v="7882" actId="478"/>
          <ac:picMkLst>
            <pc:docMk/>
            <pc:sldMk cId="3909057901" sldId="300"/>
            <ac:picMk id="4" creationId="{4CC621C3-3A1D-C902-CF0D-21BE1E4D82B1}"/>
          </ac:picMkLst>
        </pc:picChg>
        <pc:picChg chg="add mod">
          <ac:chgData name="Mario Palomino Vieira" userId="6718935a-27af-432c-8693-20d62b8f3256" providerId="ADAL" clId="{76C54718-B283-41C6-B30B-4DE2E7C1CB7A}" dt="2024-03-17T16:08:04.988" v="8497" actId="1076"/>
          <ac:picMkLst>
            <pc:docMk/>
            <pc:sldMk cId="3909057901" sldId="300"/>
            <ac:picMk id="5" creationId="{BD1C1CCC-DF4E-8950-6BA2-3D47E6755F68}"/>
          </ac:picMkLst>
        </pc:picChg>
        <pc:picChg chg="add mod">
          <ac:chgData name="Mario Palomino Vieira" userId="6718935a-27af-432c-8693-20d62b8f3256" providerId="ADAL" clId="{76C54718-B283-41C6-B30B-4DE2E7C1CB7A}" dt="2024-03-17T16:08:07.530" v="8498" actId="1076"/>
          <ac:picMkLst>
            <pc:docMk/>
            <pc:sldMk cId="3909057901" sldId="300"/>
            <ac:picMk id="6" creationId="{D97DAAF7-5FD8-AA88-51EF-3FFC1681EB62}"/>
          </ac:picMkLst>
        </pc:picChg>
        <pc:picChg chg="add mod">
          <ac:chgData name="Mario Palomino Vieira" userId="6718935a-27af-432c-8693-20d62b8f3256" providerId="ADAL" clId="{76C54718-B283-41C6-B30B-4DE2E7C1CB7A}" dt="2024-03-17T16:08:09.212" v="8499" actId="1076"/>
          <ac:picMkLst>
            <pc:docMk/>
            <pc:sldMk cId="3909057901" sldId="300"/>
            <ac:picMk id="7" creationId="{866FDBCB-C00E-3369-5E7A-A6C719903DE7}"/>
          </ac:picMkLst>
        </pc:picChg>
      </pc:sldChg>
      <pc:sldChg chg="addSp delSp modSp new mod">
        <pc:chgData name="Mario Palomino Vieira" userId="6718935a-27af-432c-8693-20d62b8f3256" providerId="ADAL" clId="{76C54718-B283-41C6-B30B-4DE2E7C1CB7A}" dt="2024-03-17T03:01:03.556" v="7990" actId="1076"/>
        <pc:sldMkLst>
          <pc:docMk/>
          <pc:sldMk cId="2562472836" sldId="301"/>
        </pc:sldMkLst>
        <pc:spChg chg="mod">
          <ac:chgData name="Mario Palomino Vieira" userId="6718935a-27af-432c-8693-20d62b8f3256" providerId="ADAL" clId="{76C54718-B283-41C6-B30B-4DE2E7C1CB7A}" dt="2024-03-17T01:26:43.603" v="7989" actId="33524"/>
          <ac:spMkLst>
            <pc:docMk/>
            <pc:sldMk cId="2562472836" sldId="301"/>
            <ac:spMk id="2" creationId="{B1C710F0-5E55-6B04-ABC3-697094FBC4FC}"/>
          </ac:spMkLst>
        </pc:spChg>
        <pc:picChg chg="add del mod">
          <ac:chgData name="Mario Palomino Vieira" userId="6718935a-27af-432c-8693-20d62b8f3256" providerId="ADAL" clId="{76C54718-B283-41C6-B30B-4DE2E7C1CB7A}" dt="2024-03-17T01:25:33.066" v="7903" actId="478"/>
          <ac:picMkLst>
            <pc:docMk/>
            <pc:sldMk cId="2562472836" sldId="301"/>
            <ac:picMk id="1026" creationId="{10F1C240-58A2-4DB6-4F02-CD155935A49A}"/>
          </ac:picMkLst>
        </pc:picChg>
        <pc:picChg chg="add mod">
          <ac:chgData name="Mario Palomino Vieira" userId="6718935a-27af-432c-8693-20d62b8f3256" providerId="ADAL" clId="{76C54718-B283-41C6-B30B-4DE2E7C1CB7A}" dt="2024-03-17T03:01:03.556" v="7990" actId="1076"/>
          <ac:picMkLst>
            <pc:docMk/>
            <pc:sldMk cId="2562472836" sldId="301"/>
            <ac:picMk id="1028" creationId="{03612084-0285-517C-9804-CE2A64ACF577}"/>
          </ac:picMkLst>
        </pc:picChg>
      </pc:sldChg>
      <pc:sldChg chg="addSp modSp new mod">
        <pc:chgData name="Mario Palomino Vieira" userId="6718935a-27af-432c-8693-20d62b8f3256" providerId="ADAL" clId="{76C54718-B283-41C6-B30B-4DE2E7C1CB7A}" dt="2024-03-17T16:26:26.689" v="9790" actId="313"/>
        <pc:sldMkLst>
          <pc:docMk/>
          <pc:sldMk cId="3912777205" sldId="302"/>
        </pc:sldMkLst>
        <pc:spChg chg="mod">
          <ac:chgData name="Mario Palomino Vieira" userId="6718935a-27af-432c-8693-20d62b8f3256" providerId="ADAL" clId="{76C54718-B283-41C6-B30B-4DE2E7C1CB7A}" dt="2024-03-17T16:26:26.689" v="9790" actId="313"/>
          <ac:spMkLst>
            <pc:docMk/>
            <pc:sldMk cId="3912777205" sldId="302"/>
            <ac:spMk id="2" creationId="{5FFCBE91-AE0C-1CD7-9732-92B07CC6C969}"/>
          </ac:spMkLst>
        </pc:spChg>
        <pc:spChg chg="add mod">
          <ac:chgData name="Mario Palomino Vieira" userId="6718935a-27af-432c-8693-20d62b8f3256" providerId="ADAL" clId="{76C54718-B283-41C6-B30B-4DE2E7C1CB7A}" dt="2024-03-17T16:26:08.951" v="9787" actId="313"/>
          <ac:spMkLst>
            <pc:docMk/>
            <pc:sldMk cId="3912777205" sldId="302"/>
            <ac:spMk id="3" creationId="{CB001738-5FFC-800A-2771-0A52D5AE8635}"/>
          </ac:spMkLst>
        </pc:spChg>
      </pc:sldChg>
      <pc:sldChg chg="modSp new mod">
        <pc:chgData name="Mario Palomino Vieira" userId="6718935a-27af-432c-8693-20d62b8f3256" providerId="ADAL" clId="{76C54718-B283-41C6-B30B-4DE2E7C1CB7A}" dt="2024-03-17T16:28:27.427" v="9817" actId="313"/>
        <pc:sldMkLst>
          <pc:docMk/>
          <pc:sldMk cId="3032695787" sldId="303"/>
        </pc:sldMkLst>
        <pc:spChg chg="mod">
          <ac:chgData name="Mario Palomino Vieira" userId="6718935a-27af-432c-8693-20d62b8f3256" providerId="ADAL" clId="{76C54718-B283-41C6-B30B-4DE2E7C1CB7A}" dt="2024-03-17T16:28:27.427" v="9817" actId="313"/>
          <ac:spMkLst>
            <pc:docMk/>
            <pc:sldMk cId="3032695787" sldId="303"/>
            <ac:spMk id="2" creationId="{C62ED9F3-94CF-6BBA-B78D-2773DE3E92FA}"/>
          </ac:spMkLst>
        </pc:spChg>
      </pc:sldChg>
      <pc:sldChg chg="addSp modSp new mod ord">
        <pc:chgData name="Mario Palomino Vieira" userId="6718935a-27af-432c-8693-20d62b8f3256" providerId="ADAL" clId="{76C54718-B283-41C6-B30B-4DE2E7C1CB7A}" dt="2024-03-17T16:29:06.730" v="9886" actId="20577"/>
        <pc:sldMkLst>
          <pc:docMk/>
          <pc:sldMk cId="2243441909" sldId="304"/>
        </pc:sldMkLst>
        <pc:spChg chg="mod">
          <ac:chgData name="Mario Palomino Vieira" userId="6718935a-27af-432c-8693-20d62b8f3256" providerId="ADAL" clId="{76C54718-B283-41C6-B30B-4DE2E7C1CB7A}" dt="2024-03-17T16:29:06.730" v="9886" actId="20577"/>
          <ac:spMkLst>
            <pc:docMk/>
            <pc:sldMk cId="2243441909" sldId="304"/>
            <ac:spMk id="2" creationId="{426B84D8-296F-FE97-D471-9841C09EE95E}"/>
          </ac:spMkLst>
        </pc:spChg>
        <pc:picChg chg="add mod">
          <ac:chgData name="Mario Palomino Vieira" userId="6718935a-27af-432c-8693-20d62b8f3256" providerId="ADAL" clId="{76C54718-B283-41C6-B30B-4DE2E7C1CB7A}" dt="2024-03-17T16:28:43.575" v="9825" actId="1076"/>
          <ac:picMkLst>
            <pc:docMk/>
            <pc:sldMk cId="2243441909" sldId="304"/>
            <ac:picMk id="1026" creationId="{F88FBD85-43F3-67B3-828A-B098679AB6CB}"/>
          </ac:picMkLst>
        </pc:picChg>
      </pc:sldChg>
    </pc:docChg>
  </pc:docChgLst>
  <pc:docChgLst>
    <pc:chgData name="Sandaru Welikala" userId="b02e969c-0db8-48c3-b4c2-cda84a9fc33d" providerId="ADAL" clId="{EA8D83D9-2796-4528-9B68-351C5633C51E}"/>
    <pc:docChg chg="modSld">
      <pc:chgData name="Sandaru Welikala" userId="b02e969c-0db8-48c3-b4c2-cda84a9fc33d" providerId="ADAL" clId="{EA8D83D9-2796-4528-9B68-351C5633C51E}" dt="2024-10-31T08:15:09.611" v="0" actId="1076"/>
      <pc:docMkLst>
        <pc:docMk/>
      </pc:docMkLst>
      <pc:sldChg chg="modSp mod">
        <pc:chgData name="Sandaru Welikala" userId="b02e969c-0db8-48c3-b4c2-cda84a9fc33d" providerId="ADAL" clId="{EA8D83D9-2796-4528-9B68-351C5633C51E}" dt="2024-10-31T08:15:09.611" v="0" actId="1076"/>
        <pc:sldMkLst>
          <pc:docMk/>
          <pc:sldMk cId="1320054649" sldId="283"/>
        </pc:sldMkLst>
        <pc:spChg chg="mod">
          <ac:chgData name="Sandaru Welikala" userId="b02e969c-0db8-48c3-b4c2-cda84a9fc33d" providerId="ADAL" clId="{EA8D83D9-2796-4528-9B68-351C5633C51E}" dt="2024-10-31T08:15:09.611" v="0" actId="1076"/>
          <ac:spMkLst>
            <pc:docMk/>
            <pc:sldMk cId="1320054649" sldId="283"/>
            <ac:spMk id="10" creationId="{9084B4AF-F868-D9D7-CCD8-FC6AB3C8B314}"/>
          </ac:spMkLst>
        </pc:spChg>
      </pc:sldChg>
    </pc:docChg>
  </pc:docChgLst>
  <pc:docChgLst>
    <pc:chgData name="Juan Maya Martinez" userId="S::jmayamartinez00@mylangara.ca::20c2fe9c-158c-4651-8f52-f369188803f4" providerId="AD" clId="Web-{A400364C-058D-4906-EE62-A192742E2776}"/>
    <pc:docChg chg="delSld">
      <pc:chgData name="Juan Maya Martinez" userId="S::jmayamartinez00@mylangara.ca::20c2fe9c-158c-4651-8f52-f369188803f4" providerId="AD" clId="Web-{A400364C-058D-4906-EE62-A192742E2776}" dt="2024-03-10T23:41:00.988" v="0"/>
      <pc:docMkLst>
        <pc:docMk/>
      </pc:docMkLst>
      <pc:sldChg chg="del">
        <pc:chgData name="Juan Maya Martinez" userId="S::jmayamartinez00@mylangara.ca::20c2fe9c-158c-4651-8f52-f369188803f4" providerId="AD" clId="Web-{A400364C-058D-4906-EE62-A192742E2776}" dt="2024-03-10T23:41:00.988" v="0"/>
        <pc:sldMkLst>
          <pc:docMk/>
          <pc:sldMk cId="3265077456" sldId="281"/>
        </pc:sldMkLst>
      </pc:sldChg>
    </pc:docChg>
  </pc:docChgLst>
  <pc:docChgLst>
    <pc:chgData name="Juan Maya Martinez" userId="S::jmayamartinez00@mylangara.ca::20c2fe9c-158c-4651-8f52-f369188803f4" providerId="AD" clId="Web-{24AFAC2F-EEE4-12B0-FCB5-7C9AFA5C5261}"/>
    <pc:docChg chg="modSld">
      <pc:chgData name="Juan Maya Martinez" userId="S::jmayamartinez00@mylangara.ca::20c2fe9c-158c-4651-8f52-f369188803f4" providerId="AD" clId="Web-{24AFAC2F-EEE4-12B0-FCB5-7C9AFA5C5261}" dt="2024-03-10T23:36:33.204" v="616" actId="1076"/>
      <pc:docMkLst>
        <pc:docMk/>
      </pc:docMkLst>
      <pc:sldChg chg="addSp delSp modSp">
        <pc:chgData name="Juan Maya Martinez" userId="S::jmayamartinez00@mylangara.ca::20c2fe9c-158c-4651-8f52-f369188803f4" providerId="AD" clId="Web-{24AFAC2F-EEE4-12B0-FCB5-7C9AFA5C5261}" dt="2024-03-10T23:36:33.204" v="616" actId="1076"/>
        <pc:sldMkLst>
          <pc:docMk/>
          <pc:sldMk cId="3768134752" sldId="290"/>
        </pc:sldMkLst>
        <pc:spChg chg="del mod">
          <ac:chgData name="Juan Maya Martinez" userId="S::jmayamartinez00@mylangara.ca::20c2fe9c-158c-4651-8f52-f369188803f4" providerId="AD" clId="Web-{24AFAC2F-EEE4-12B0-FCB5-7C9AFA5C5261}" dt="2024-03-10T23:15:18.162" v="66"/>
          <ac:spMkLst>
            <pc:docMk/>
            <pc:sldMk cId="3768134752" sldId="290"/>
            <ac:spMk id="4" creationId="{14D401DC-BE4D-085C-AE80-4B0303959812}"/>
          </ac:spMkLst>
        </pc:spChg>
        <pc:spChg chg="add del mod">
          <ac:chgData name="Juan Maya Martinez" userId="S::jmayamartinez00@mylangara.ca::20c2fe9c-158c-4651-8f52-f369188803f4" providerId="AD" clId="Web-{24AFAC2F-EEE4-12B0-FCB5-7C9AFA5C5261}" dt="2024-03-10T22:56:56.036" v="4"/>
          <ac:spMkLst>
            <pc:docMk/>
            <pc:sldMk cId="3768134752" sldId="290"/>
            <ac:spMk id="5" creationId="{2CA29123-0BFA-2D6A-60EC-C2E275A4DE8B}"/>
          </ac:spMkLst>
        </pc:spChg>
        <pc:spChg chg="add mod topLvl">
          <ac:chgData name="Juan Maya Martinez" userId="S::jmayamartinez00@mylangara.ca::20c2fe9c-158c-4651-8f52-f369188803f4" providerId="AD" clId="Web-{24AFAC2F-EEE4-12B0-FCB5-7C9AFA5C5261}" dt="2024-03-10T23:14:24.911" v="64"/>
          <ac:spMkLst>
            <pc:docMk/>
            <pc:sldMk cId="3768134752" sldId="290"/>
            <ac:spMk id="7" creationId="{A78A9F1A-6529-EA41-8E49-2B916B6AF1B3}"/>
          </ac:spMkLst>
        </pc:spChg>
        <pc:spChg chg="add mod topLvl">
          <ac:chgData name="Juan Maya Martinez" userId="S::jmayamartinez00@mylangara.ca::20c2fe9c-158c-4651-8f52-f369188803f4" providerId="AD" clId="Web-{24AFAC2F-EEE4-12B0-FCB5-7C9AFA5C5261}" dt="2024-03-10T23:14:30.896" v="65"/>
          <ac:spMkLst>
            <pc:docMk/>
            <pc:sldMk cId="3768134752" sldId="290"/>
            <ac:spMk id="8" creationId="{C4A74B9F-184A-B8C3-9544-4C8CD60A8F1B}"/>
          </ac:spMkLst>
        </pc:spChg>
        <pc:spChg chg="add del">
          <ac:chgData name="Juan Maya Martinez" userId="S::jmayamartinez00@mylangara.ca::20c2fe9c-158c-4651-8f52-f369188803f4" providerId="AD" clId="Web-{24AFAC2F-EEE4-12B0-FCB5-7C9AFA5C5261}" dt="2024-03-10T23:05:42.356" v="35"/>
          <ac:spMkLst>
            <pc:docMk/>
            <pc:sldMk cId="3768134752" sldId="290"/>
            <ac:spMk id="12" creationId="{33408D98-47D3-3CB6-3F8D-A513F634BECF}"/>
          </ac:spMkLst>
        </pc:spChg>
        <pc:spChg chg="mod">
          <ac:chgData name="Juan Maya Martinez" userId="S::jmayamartinez00@mylangara.ca::20c2fe9c-158c-4651-8f52-f369188803f4" providerId="AD" clId="Web-{24AFAC2F-EEE4-12B0-FCB5-7C9AFA5C5261}" dt="2024-03-10T23:14:06.770" v="62"/>
          <ac:spMkLst>
            <pc:docMk/>
            <pc:sldMk cId="3768134752" sldId="290"/>
            <ac:spMk id="14" creationId="{92E4D7FA-2E5C-9D6E-8AC8-7790A464773B}"/>
          </ac:spMkLst>
        </pc:spChg>
        <pc:spChg chg="mod">
          <ac:chgData name="Juan Maya Martinez" userId="S::jmayamartinez00@mylangara.ca::20c2fe9c-158c-4651-8f52-f369188803f4" providerId="AD" clId="Web-{24AFAC2F-EEE4-12B0-FCB5-7C9AFA5C5261}" dt="2024-03-10T23:14:17.052" v="63"/>
          <ac:spMkLst>
            <pc:docMk/>
            <pc:sldMk cId="3768134752" sldId="290"/>
            <ac:spMk id="15" creationId="{9EE89DD4-FB51-63FF-1DD0-4DF97BBDEC0D}"/>
          </ac:spMkLst>
        </pc:spChg>
        <pc:spChg chg="mod">
          <ac:chgData name="Juan Maya Martinez" userId="S::jmayamartinez00@mylangara.ca::20c2fe9c-158c-4651-8f52-f369188803f4" providerId="AD" clId="Web-{24AFAC2F-EEE4-12B0-FCB5-7C9AFA5C5261}" dt="2024-03-10T23:16:33.148" v="74" actId="14100"/>
          <ac:spMkLst>
            <pc:docMk/>
            <pc:sldMk cId="3768134752" sldId="290"/>
            <ac:spMk id="17" creationId="{EA31EA3A-E6B2-614A-138B-22CC275D264B}"/>
          </ac:spMkLst>
        </pc:spChg>
        <pc:spChg chg="mod">
          <ac:chgData name="Juan Maya Martinez" userId="S::jmayamartinez00@mylangara.ca::20c2fe9c-158c-4651-8f52-f369188803f4" providerId="AD" clId="Web-{24AFAC2F-EEE4-12B0-FCB5-7C9AFA5C5261}" dt="2024-03-10T23:17:19.023" v="79" actId="14100"/>
          <ac:spMkLst>
            <pc:docMk/>
            <pc:sldMk cId="3768134752" sldId="290"/>
            <ac:spMk id="18" creationId="{6EE8199F-0EC4-83E6-9DE9-AF44FB5A6E1F}"/>
          </ac:spMkLst>
        </pc:spChg>
        <pc:spChg chg="add mod">
          <ac:chgData name="Juan Maya Martinez" userId="S::jmayamartinez00@mylangara.ca::20c2fe9c-158c-4651-8f52-f369188803f4" providerId="AD" clId="Web-{24AFAC2F-EEE4-12B0-FCB5-7C9AFA5C5261}" dt="2024-03-10T23:28:35.681" v="332" actId="1076"/>
          <ac:spMkLst>
            <pc:docMk/>
            <pc:sldMk cId="3768134752" sldId="290"/>
            <ac:spMk id="21" creationId="{3DC33355-3A5C-B415-CF65-09E288D47098}"/>
          </ac:spMkLst>
        </pc:spChg>
        <pc:spChg chg="add mod">
          <ac:chgData name="Juan Maya Martinez" userId="S::jmayamartinez00@mylangara.ca::20c2fe9c-158c-4651-8f52-f369188803f4" providerId="AD" clId="Web-{24AFAC2F-EEE4-12B0-FCB5-7C9AFA5C5261}" dt="2024-03-10T23:20:25.557" v="105"/>
          <ac:spMkLst>
            <pc:docMk/>
            <pc:sldMk cId="3768134752" sldId="290"/>
            <ac:spMk id="22" creationId="{2A3E9615-0330-9119-7E19-B7AC1BC3DE61}"/>
          </ac:spMkLst>
        </pc:spChg>
        <pc:spChg chg="add mod">
          <ac:chgData name="Juan Maya Martinez" userId="S::jmayamartinez00@mylangara.ca::20c2fe9c-158c-4651-8f52-f369188803f4" providerId="AD" clId="Web-{24AFAC2F-EEE4-12B0-FCB5-7C9AFA5C5261}" dt="2024-03-10T23:28:23.587" v="331" actId="1076"/>
          <ac:spMkLst>
            <pc:docMk/>
            <pc:sldMk cId="3768134752" sldId="290"/>
            <ac:spMk id="23" creationId="{5523101E-257E-5A0B-D577-F5D13926A6FC}"/>
          </ac:spMkLst>
        </pc:spChg>
        <pc:spChg chg="add mod">
          <ac:chgData name="Juan Maya Martinez" userId="S::jmayamartinez00@mylangara.ca::20c2fe9c-158c-4651-8f52-f369188803f4" providerId="AD" clId="Web-{24AFAC2F-EEE4-12B0-FCB5-7C9AFA5C5261}" dt="2024-03-10T23:21:37.152" v="121"/>
          <ac:spMkLst>
            <pc:docMk/>
            <pc:sldMk cId="3768134752" sldId="290"/>
            <ac:spMk id="24" creationId="{489B16CF-116D-3A01-8B81-C928F7380F70}"/>
          </ac:spMkLst>
        </pc:spChg>
        <pc:spChg chg="add mod">
          <ac:chgData name="Juan Maya Martinez" userId="S::jmayamartinez00@mylangara.ca::20c2fe9c-158c-4651-8f52-f369188803f4" providerId="AD" clId="Web-{24AFAC2F-EEE4-12B0-FCB5-7C9AFA5C5261}" dt="2024-03-10T23:21:43.309" v="122"/>
          <ac:spMkLst>
            <pc:docMk/>
            <pc:sldMk cId="3768134752" sldId="290"/>
            <ac:spMk id="25" creationId="{73D4CC8D-705C-B894-B678-87AAB6998E18}"/>
          </ac:spMkLst>
        </pc:spChg>
        <pc:spChg chg="add mod">
          <ac:chgData name="Juan Maya Martinez" userId="S::jmayamartinez00@mylangara.ca::20c2fe9c-158c-4651-8f52-f369188803f4" providerId="AD" clId="Web-{24AFAC2F-EEE4-12B0-FCB5-7C9AFA5C5261}" dt="2024-03-10T23:28:38.634" v="333" actId="1076"/>
          <ac:spMkLst>
            <pc:docMk/>
            <pc:sldMk cId="3768134752" sldId="290"/>
            <ac:spMk id="26" creationId="{EEFD3EB5-2FAD-40E7-E38D-5B73CF4DDC96}"/>
          </ac:spMkLst>
        </pc:spChg>
        <pc:spChg chg="add mod">
          <ac:chgData name="Juan Maya Martinez" userId="S::jmayamartinez00@mylangara.ca::20c2fe9c-158c-4651-8f52-f369188803f4" providerId="AD" clId="Web-{24AFAC2F-EEE4-12B0-FCB5-7C9AFA5C5261}" dt="2024-03-10T23:28:53.322" v="336" actId="14100"/>
          <ac:spMkLst>
            <pc:docMk/>
            <pc:sldMk cId="3768134752" sldId="290"/>
            <ac:spMk id="27" creationId="{738828E1-70D1-8808-2D25-03F1D82DFC72}"/>
          </ac:spMkLst>
        </pc:spChg>
        <pc:spChg chg="add mod">
          <ac:chgData name="Juan Maya Martinez" userId="S::jmayamartinez00@mylangara.ca::20c2fe9c-158c-4651-8f52-f369188803f4" providerId="AD" clId="Web-{24AFAC2F-EEE4-12B0-FCB5-7C9AFA5C5261}" dt="2024-03-10T23:31:11.340" v="491" actId="20577"/>
          <ac:spMkLst>
            <pc:docMk/>
            <pc:sldMk cId="3768134752" sldId="290"/>
            <ac:spMk id="28" creationId="{B282DA75-B323-54CB-C6F4-6162B9EF0515}"/>
          </ac:spMkLst>
        </pc:spChg>
        <pc:spChg chg="add mod">
          <ac:chgData name="Juan Maya Martinez" userId="S::jmayamartinez00@mylangara.ca::20c2fe9c-158c-4651-8f52-f369188803f4" providerId="AD" clId="Web-{24AFAC2F-EEE4-12B0-FCB5-7C9AFA5C5261}" dt="2024-03-10T23:32:42.028" v="535" actId="20577"/>
          <ac:spMkLst>
            <pc:docMk/>
            <pc:sldMk cId="3768134752" sldId="290"/>
            <ac:spMk id="29" creationId="{6885EAFE-075C-62CB-F9FD-6D07E1A316A2}"/>
          </ac:spMkLst>
        </pc:spChg>
        <pc:spChg chg="add mod">
          <ac:chgData name="Juan Maya Martinez" userId="S::jmayamartinez00@mylangara.ca::20c2fe9c-158c-4651-8f52-f369188803f4" providerId="AD" clId="Web-{24AFAC2F-EEE4-12B0-FCB5-7C9AFA5C5261}" dt="2024-03-10T23:32:57.997" v="544" actId="20577"/>
          <ac:spMkLst>
            <pc:docMk/>
            <pc:sldMk cId="3768134752" sldId="290"/>
            <ac:spMk id="30" creationId="{EABC0581-87A8-99A8-05CF-E23E47C11A31}"/>
          </ac:spMkLst>
        </pc:spChg>
        <pc:spChg chg="add mod">
          <ac:chgData name="Juan Maya Martinez" userId="S::jmayamartinez00@mylangara.ca::20c2fe9c-158c-4651-8f52-f369188803f4" providerId="AD" clId="Web-{24AFAC2F-EEE4-12B0-FCB5-7C9AFA5C5261}" dt="2024-03-10T23:33:39.826" v="560" actId="1076"/>
          <ac:spMkLst>
            <pc:docMk/>
            <pc:sldMk cId="3768134752" sldId="290"/>
            <ac:spMk id="31" creationId="{0CDD69B1-B426-D718-32ED-0D59850F536C}"/>
          </ac:spMkLst>
        </pc:spChg>
        <pc:spChg chg="add mod">
          <ac:chgData name="Juan Maya Martinez" userId="S::jmayamartinez00@mylangara.ca::20c2fe9c-158c-4651-8f52-f369188803f4" providerId="AD" clId="Web-{24AFAC2F-EEE4-12B0-FCB5-7C9AFA5C5261}" dt="2024-03-10T23:35:30.609" v="601" actId="1076"/>
          <ac:spMkLst>
            <pc:docMk/>
            <pc:sldMk cId="3768134752" sldId="290"/>
            <ac:spMk id="32" creationId="{46ED8D07-CFB5-5083-67D0-9352F9BADEEA}"/>
          </ac:spMkLst>
        </pc:spChg>
        <pc:spChg chg="add mod">
          <ac:chgData name="Juan Maya Martinez" userId="S::jmayamartinez00@mylangara.ca::20c2fe9c-158c-4651-8f52-f369188803f4" providerId="AD" clId="Web-{24AFAC2F-EEE4-12B0-FCB5-7C9AFA5C5261}" dt="2024-03-10T23:35:49.281" v="606" actId="20577"/>
          <ac:spMkLst>
            <pc:docMk/>
            <pc:sldMk cId="3768134752" sldId="290"/>
            <ac:spMk id="33" creationId="{02F742ED-DA38-F76D-C78D-CC22ABF32B32}"/>
          </ac:spMkLst>
        </pc:spChg>
        <pc:spChg chg="add mod">
          <ac:chgData name="Juan Maya Martinez" userId="S::jmayamartinez00@mylangara.ca::20c2fe9c-158c-4651-8f52-f369188803f4" providerId="AD" clId="Web-{24AFAC2F-EEE4-12B0-FCB5-7C9AFA5C5261}" dt="2024-03-10T23:36:33.204" v="616" actId="1076"/>
          <ac:spMkLst>
            <pc:docMk/>
            <pc:sldMk cId="3768134752" sldId="290"/>
            <ac:spMk id="34" creationId="{BA7F000E-32E1-7C29-CC60-6454BA78FEFB}"/>
          </ac:spMkLst>
        </pc:spChg>
        <pc:grpChg chg="add del mod">
          <ac:chgData name="Juan Maya Martinez" userId="S::jmayamartinez00@mylangara.ca::20c2fe9c-158c-4651-8f52-f369188803f4" providerId="AD" clId="Web-{24AFAC2F-EEE4-12B0-FCB5-7C9AFA5C5261}" dt="2024-03-10T23:04:56.793" v="29"/>
          <ac:grpSpMkLst>
            <pc:docMk/>
            <pc:sldMk cId="3768134752" sldId="290"/>
            <ac:grpSpMk id="9" creationId="{5ABA1CBA-8E82-FCBE-4337-8152E410A291}"/>
          </ac:grpSpMkLst>
        </pc:grpChg>
        <pc:grpChg chg="add mod topLvl">
          <ac:chgData name="Juan Maya Martinez" userId="S::jmayamartinez00@mylangara.ca::20c2fe9c-158c-4651-8f52-f369188803f4" providerId="AD" clId="Web-{24AFAC2F-EEE4-12B0-FCB5-7C9AFA5C5261}" dt="2024-03-10T23:17:05.211" v="77"/>
          <ac:grpSpMkLst>
            <pc:docMk/>
            <pc:sldMk cId="3768134752" sldId="290"/>
            <ac:grpSpMk id="10" creationId="{CF0B4553-CD86-AD36-37C7-A5AF0C649C52}"/>
          </ac:grpSpMkLst>
        </pc:grpChg>
        <pc:grpChg chg="add mod topLvl">
          <ac:chgData name="Juan Maya Martinez" userId="S::jmayamartinez00@mylangara.ca::20c2fe9c-158c-4651-8f52-f369188803f4" providerId="AD" clId="Web-{24AFAC2F-EEE4-12B0-FCB5-7C9AFA5C5261}" dt="2024-03-10T23:17:05.211" v="77"/>
          <ac:grpSpMkLst>
            <pc:docMk/>
            <pc:sldMk cId="3768134752" sldId="290"/>
            <ac:grpSpMk id="13" creationId="{55818558-34BE-8F0A-4B4C-115F3A1E9DB7}"/>
          </ac:grpSpMkLst>
        </pc:grpChg>
        <pc:grpChg chg="add mod topLvl">
          <ac:chgData name="Juan Maya Martinez" userId="S::jmayamartinez00@mylangara.ca::20c2fe9c-158c-4651-8f52-f369188803f4" providerId="AD" clId="Web-{24AFAC2F-EEE4-12B0-FCB5-7C9AFA5C5261}" dt="2024-03-10T23:17:52.383" v="81" actId="1076"/>
          <ac:grpSpMkLst>
            <pc:docMk/>
            <pc:sldMk cId="3768134752" sldId="290"/>
            <ac:grpSpMk id="16" creationId="{D0E54D94-13DE-A072-DD5B-12EC46D53C6A}"/>
          </ac:grpSpMkLst>
        </pc:grpChg>
        <pc:grpChg chg="add del mod">
          <ac:chgData name="Juan Maya Martinez" userId="S::jmayamartinez00@mylangara.ca::20c2fe9c-158c-4651-8f52-f369188803f4" providerId="AD" clId="Web-{24AFAC2F-EEE4-12B0-FCB5-7C9AFA5C5261}" dt="2024-03-10T23:17:05.211" v="77"/>
          <ac:grpSpMkLst>
            <pc:docMk/>
            <pc:sldMk cId="3768134752" sldId="290"/>
            <ac:grpSpMk id="19" creationId="{56A8AD59-E6CE-723A-D67F-2A8E416BCE22}"/>
          </ac:grpSpMkLst>
        </pc:grpChg>
        <pc:grpChg chg="add mod">
          <ac:chgData name="Juan Maya Martinez" userId="S::jmayamartinez00@mylangara.ca::20c2fe9c-158c-4651-8f52-f369188803f4" providerId="AD" clId="Web-{24AFAC2F-EEE4-12B0-FCB5-7C9AFA5C5261}" dt="2024-03-10T23:18:07.977" v="83" actId="1076"/>
          <ac:grpSpMkLst>
            <pc:docMk/>
            <pc:sldMk cId="3768134752" sldId="290"/>
            <ac:grpSpMk id="20" creationId="{E2FBBBB5-20C4-ECAC-216F-34CF5A644A8A}"/>
          </ac:grpSpMkLst>
        </pc:grpChg>
        <pc:picChg chg="add del mod">
          <ac:chgData name="Juan Maya Martinez" userId="S::jmayamartinez00@mylangara.ca::20c2fe9c-158c-4651-8f52-f369188803f4" providerId="AD" clId="Web-{24AFAC2F-EEE4-12B0-FCB5-7C9AFA5C5261}" dt="2024-03-10T22:56:56.036" v="5"/>
          <ac:picMkLst>
            <pc:docMk/>
            <pc:sldMk cId="3768134752" sldId="290"/>
            <ac:picMk id="2" creationId="{EA6484DC-2086-D872-3D56-1309EEEED71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10/31/2024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10/31/2024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109689"/>
          </a:xfrm>
        </p:spPr>
        <p:txBody>
          <a:bodyPr>
            <a:normAutofit fontScale="90000"/>
          </a:bodyPr>
          <a:lstStyle/>
          <a:p>
            <a:pPr algn="l"/>
            <a:r>
              <a:rPr lang="en-US" sz="4000" dirty="0"/>
              <a:t>EDA – Phase 1</a:t>
            </a:r>
            <a:br>
              <a:rPr lang="en-US" sz="4000" dirty="0"/>
            </a:br>
            <a:r>
              <a:rPr lang="en-US" sz="2000" dirty="0"/>
              <a:t>Project 7</a:t>
            </a:r>
            <a:r>
              <a:rPr lang="en-US" sz="2000"/>
              <a:t>: SVM </a:t>
            </a:r>
            <a:r>
              <a:rPr lang="en-US" sz="2000" dirty="0"/>
              <a:t>default model + All features</a:t>
            </a:r>
            <a:br>
              <a:rPr lang="en-US" sz="2000" dirty="0"/>
            </a:br>
            <a:br>
              <a:rPr lang="en-US" sz="2000" dirty="0"/>
            </a:br>
            <a:r>
              <a:rPr lang="en-US" sz="2000" dirty="0"/>
              <a:t>Random Forest default mode + All features</a:t>
            </a:r>
            <a:br>
              <a:rPr lang="en-US" sz="2000" dirty="0"/>
            </a:br>
            <a:br>
              <a:rPr lang="en-US" sz="2000" dirty="0"/>
            </a:br>
            <a:r>
              <a:rPr lang="en-US" sz="2000" dirty="0"/>
              <a:t>Tableau/Power BI dashboard</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927328"/>
            <a:ext cx="3485072" cy="1257149"/>
          </a:xfrm>
        </p:spPr>
        <p:txBody>
          <a:bodyPr>
            <a:normAutofit fontScale="62500" lnSpcReduction="20000"/>
          </a:bodyPr>
          <a:lstStyle/>
          <a:p>
            <a:pPr algn="l"/>
            <a:r>
              <a:rPr lang="en-CA" b="1" dirty="0">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rPr>
              <a:t>Team 7</a:t>
            </a:r>
            <a:endParaRPr lang="en-CA" b="1" dirty="0">
              <a:solidFill>
                <a:srgbClr val="5792BA"/>
              </a:solidFill>
            </a:endParaRPr>
          </a:p>
          <a:p>
            <a:pPr algn="l"/>
            <a:r>
              <a:rPr lang="en-CA" dirty="0" err="1">
                <a:solidFill>
                  <a:srgbClr val="5792BA"/>
                </a:solidFill>
              </a:rPr>
              <a:t>Sandaru</a:t>
            </a:r>
            <a:r>
              <a:rPr lang="en-CA" dirty="0">
                <a:solidFill>
                  <a:srgbClr val="5792BA"/>
                </a:solidFill>
              </a:rPr>
              <a:t> </a:t>
            </a:r>
            <a:r>
              <a:rPr lang="en-CA" dirty="0" err="1">
                <a:solidFill>
                  <a:srgbClr val="5792BA"/>
                </a:solidFill>
              </a:rPr>
              <a:t>Welikala</a:t>
            </a:r>
            <a:endParaRPr lang="en-US" dirty="0">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endParaRPr>
          </a:p>
          <a:p>
            <a:pPr algn="l"/>
            <a:r>
              <a:rPr lang="en-US" sz="2300" dirty="0">
                <a:solidFill>
                  <a:srgbClr val="5792BA"/>
                </a:solidFill>
              </a:rPr>
              <a:t>Juan Maya</a:t>
            </a:r>
          </a:p>
          <a:p>
            <a:pPr algn="l"/>
            <a:r>
              <a:rPr lang="en-US" sz="2300" dirty="0">
                <a:solidFill>
                  <a:srgbClr val="5792BA"/>
                </a:solidFill>
              </a:rPr>
              <a:t>Mario Palomino</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2FBBBB5-20C4-ECAC-216F-34CF5A644A8A}"/>
              </a:ext>
            </a:extLst>
          </p:cNvPr>
          <p:cNvGrpSpPr/>
          <p:nvPr/>
        </p:nvGrpSpPr>
        <p:grpSpPr>
          <a:xfrm>
            <a:off x="591551" y="2205789"/>
            <a:ext cx="3769895" cy="3308686"/>
            <a:chOff x="1163051" y="1774657"/>
            <a:chExt cx="3769895" cy="3308686"/>
          </a:xfrm>
        </p:grpSpPr>
        <p:grpSp>
          <p:nvGrpSpPr>
            <p:cNvPr id="10" name="Group 9">
              <a:extLst>
                <a:ext uri="{FF2B5EF4-FFF2-40B4-BE49-F238E27FC236}">
                  <a16:creationId xmlns:a16="http://schemas.microsoft.com/office/drawing/2014/main" id="{CF0B4553-CD86-AD36-37C7-A5AF0C649C52}"/>
                </a:ext>
              </a:extLst>
            </p:cNvPr>
            <p:cNvGrpSpPr/>
            <p:nvPr/>
          </p:nvGrpSpPr>
          <p:grpSpPr>
            <a:xfrm>
              <a:off x="1163051" y="1774657"/>
              <a:ext cx="3769895" cy="1024517"/>
              <a:chOff x="2125578" y="1684420"/>
              <a:chExt cx="4572000" cy="1443789"/>
            </a:xfrm>
          </p:grpSpPr>
          <p:sp>
            <p:nvSpPr>
              <p:cNvPr id="7" name="Trapezoid 6">
                <a:extLst>
                  <a:ext uri="{FF2B5EF4-FFF2-40B4-BE49-F238E27FC236}">
                    <a16:creationId xmlns:a16="http://schemas.microsoft.com/office/drawing/2014/main" id="{A78A9F1A-6529-EA41-8E49-2B916B6AF1B3}"/>
                  </a:ext>
                </a:extLst>
              </p:cNvPr>
              <p:cNvSpPr/>
              <p:nvPr/>
            </p:nvSpPr>
            <p:spPr>
              <a:xfrm rot="10800000">
                <a:off x="2125579" y="1987215"/>
                <a:ext cx="4571999" cy="1140994"/>
              </a:xfrm>
              <a:prstGeom prst="trapezoid">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A74B9F-184A-B8C3-9544-4C8CD60A8F1B}"/>
                  </a:ext>
                </a:extLst>
              </p:cNvPr>
              <p:cNvSpPr/>
              <p:nvPr/>
            </p:nvSpPr>
            <p:spPr>
              <a:xfrm>
                <a:off x="2125578" y="1684420"/>
                <a:ext cx="4571999" cy="611605"/>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5818558-34BE-8F0A-4B4C-115F3A1E9DB7}"/>
                </a:ext>
              </a:extLst>
            </p:cNvPr>
            <p:cNvGrpSpPr/>
            <p:nvPr/>
          </p:nvGrpSpPr>
          <p:grpSpPr>
            <a:xfrm>
              <a:off x="1503946" y="2916741"/>
              <a:ext cx="3088107" cy="1024517"/>
              <a:chOff x="2125578" y="1684420"/>
              <a:chExt cx="4572000" cy="1443789"/>
            </a:xfrm>
          </p:grpSpPr>
          <p:sp>
            <p:nvSpPr>
              <p:cNvPr id="14" name="Trapezoid 13">
                <a:extLst>
                  <a:ext uri="{FF2B5EF4-FFF2-40B4-BE49-F238E27FC236}">
                    <a16:creationId xmlns:a16="http://schemas.microsoft.com/office/drawing/2014/main" id="{92E4D7FA-2E5C-9D6E-8AC8-7790A464773B}"/>
                  </a:ext>
                </a:extLst>
              </p:cNvPr>
              <p:cNvSpPr/>
              <p:nvPr/>
            </p:nvSpPr>
            <p:spPr>
              <a:xfrm rot="10800000">
                <a:off x="2125579" y="1987215"/>
                <a:ext cx="4571999" cy="1140994"/>
              </a:xfrm>
              <a:prstGeom prst="trapezoid">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EE89DD4-FB51-63FF-1DD0-4DF97BBDEC0D}"/>
                  </a:ext>
                </a:extLst>
              </p:cNvPr>
              <p:cNvSpPr/>
              <p:nvPr/>
            </p:nvSpPr>
            <p:spPr>
              <a:xfrm>
                <a:off x="2125578" y="1684420"/>
                <a:ext cx="4571999" cy="611605"/>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0E54D94-13DE-A072-DD5B-12EC46D53C6A}"/>
                </a:ext>
              </a:extLst>
            </p:cNvPr>
            <p:cNvGrpSpPr/>
            <p:nvPr/>
          </p:nvGrpSpPr>
          <p:grpSpPr>
            <a:xfrm>
              <a:off x="1829801" y="4058826"/>
              <a:ext cx="2436393" cy="1024517"/>
              <a:chOff x="2105700" y="1684420"/>
              <a:chExt cx="4830414" cy="1443789"/>
            </a:xfrm>
          </p:grpSpPr>
          <p:sp>
            <p:nvSpPr>
              <p:cNvPr id="17" name="Trapezoid 16">
                <a:extLst>
                  <a:ext uri="{FF2B5EF4-FFF2-40B4-BE49-F238E27FC236}">
                    <a16:creationId xmlns:a16="http://schemas.microsoft.com/office/drawing/2014/main" id="{EA31EA3A-E6B2-614A-138B-22CC275D264B}"/>
                  </a:ext>
                </a:extLst>
              </p:cNvPr>
              <p:cNvSpPr/>
              <p:nvPr/>
            </p:nvSpPr>
            <p:spPr>
              <a:xfrm rot="10800000">
                <a:off x="2105704" y="1987215"/>
                <a:ext cx="4810536" cy="1140994"/>
              </a:xfrm>
              <a:prstGeom prst="trapezoid">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EE8199F-0EC4-83E6-9DE9-AF44FB5A6E1F}"/>
                  </a:ext>
                </a:extLst>
              </p:cNvPr>
              <p:cNvSpPr/>
              <p:nvPr/>
            </p:nvSpPr>
            <p:spPr>
              <a:xfrm>
                <a:off x="2105700" y="1684420"/>
                <a:ext cx="4830414" cy="61160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Oval 20">
            <a:extLst>
              <a:ext uri="{FF2B5EF4-FFF2-40B4-BE49-F238E27FC236}">
                <a16:creationId xmlns:a16="http://schemas.microsoft.com/office/drawing/2014/main" id="{3DC33355-3A5C-B415-CF65-09E288D47098}"/>
              </a:ext>
            </a:extLst>
          </p:cNvPr>
          <p:cNvSpPr/>
          <p:nvPr/>
        </p:nvSpPr>
        <p:spPr>
          <a:xfrm>
            <a:off x="6794499" y="2263719"/>
            <a:ext cx="685800" cy="6858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1</a:t>
            </a:r>
          </a:p>
        </p:txBody>
      </p:sp>
      <p:sp>
        <p:nvSpPr>
          <p:cNvPr id="22" name="Oval 21">
            <a:extLst>
              <a:ext uri="{FF2B5EF4-FFF2-40B4-BE49-F238E27FC236}">
                <a16:creationId xmlns:a16="http://schemas.microsoft.com/office/drawing/2014/main" id="{2A3E9615-0330-9119-7E19-B7AC1BC3DE61}"/>
              </a:ext>
            </a:extLst>
          </p:cNvPr>
          <p:cNvSpPr/>
          <p:nvPr/>
        </p:nvSpPr>
        <p:spPr>
          <a:xfrm>
            <a:off x="6794499" y="3517008"/>
            <a:ext cx="685800" cy="68580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rPr>
              <a:t>2</a:t>
            </a:r>
          </a:p>
        </p:txBody>
      </p:sp>
      <p:sp>
        <p:nvSpPr>
          <p:cNvPr id="23" name="Oval 22">
            <a:extLst>
              <a:ext uri="{FF2B5EF4-FFF2-40B4-BE49-F238E27FC236}">
                <a16:creationId xmlns:a16="http://schemas.microsoft.com/office/drawing/2014/main" id="{5523101E-257E-5A0B-D577-F5D13926A6FC}"/>
              </a:ext>
            </a:extLst>
          </p:cNvPr>
          <p:cNvSpPr/>
          <p:nvPr/>
        </p:nvSpPr>
        <p:spPr>
          <a:xfrm>
            <a:off x="6794498" y="4770297"/>
            <a:ext cx="685800" cy="6858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rPr>
              <a:t>3</a:t>
            </a:r>
          </a:p>
        </p:txBody>
      </p:sp>
      <p:sp>
        <p:nvSpPr>
          <p:cNvPr id="24" name="Cylinder 23">
            <a:extLst>
              <a:ext uri="{FF2B5EF4-FFF2-40B4-BE49-F238E27FC236}">
                <a16:creationId xmlns:a16="http://schemas.microsoft.com/office/drawing/2014/main" id="{489B16CF-116D-3A01-8B81-C928F7380F70}"/>
              </a:ext>
            </a:extLst>
          </p:cNvPr>
          <p:cNvSpPr/>
          <p:nvPr/>
        </p:nvSpPr>
        <p:spPr>
          <a:xfrm>
            <a:off x="1490578" y="1160268"/>
            <a:ext cx="1975183" cy="731919"/>
          </a:xfrm>
          <a:prstGeom prst="ca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73D4CC8D-705C-B894-B678-87AAB6998E18}"/>
              </a:ext>
            </a:extLst>
          </p:cNvPr>
          <p:cNvSpPr/>
          <p:nvPr/>
        </p:nvSpPr>
        <p:spPr>
          <a:xfrm>
            <a:off x="1941762" y="5802452"/>
            <a:ext cx="1062789" cy="731919"/>
          </a:xfrm>
          <a:prstGeom prst="ca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EFD3EB5-2FAD-40E7-E38D-5B73CF4DDC96}"/>
              </a:ext>
            </a:extLst>
          </p:cNvPr>
          <p:cNvSpPr txBox="1"/>
          <p:nvPr/>
        </p:nvSpPr>
        <p:spPr>
          <a:xfrm>
            <a:off x="7637824" y="2093272"/>
            <a:ext cx="35504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Limiting ranges of Numerical variables</a:t>
            </a:r>
          </a:p>
          <a:p>
            <a:pPr marL="285750" indent="-285750">
              <a:buFont typeface="Arial"/>
              <a:buChar char="•"/>
            </a:pPr>
            <a:r>
              <a:rPr lang="en-US" sz="1200" dirty="0"/>
              <a:t>Valid ranges check</a:t>
            </a:r>
            <a:endParaRPr lang="en-US" dirty="0"/>
          </a:p>
          <a:p>
            <a:pPr marL="742950" lvl="1" indent="-285750">
              <a:buFont typeface="Courier New"/>
              <a:buChar char="o"/>
            </a:pPr>
            <a:r>
              <a:rPr lang="en-US" sz="1200" dirty="0"/>
              <a:t>Theorical and practical setting</a:t>
            </a:r>
          </a:p>
          <a:p>
            <a:pPr marL="285750" indent="-285750">
              <a:buFont typeface="Arial"/>
              <a:buChar char="•"/>
            </a:pPr>
            <a:r>
              <a:rPr lang="en-US" sz="1200" dirty="0"/>
              <a:t>Distribution check</a:t>
            </a:r>
          </a:p>
          <a:p>
            <a:pPr marL="742950" lvl="1" indent="-285750">
              <a:buFont typeface="Courier New"/>
              <a:buChar char="o"/>
            </a:pPr>
            <a:r>
              <a:rPr lang="en-US" sz="1200" dirty="0"/>
              <a:t>Visual override and adjustment</a:t>
            </a:r>
          </a:p>
        </p:txBody>
      </p:sp>
      <p:sp>
        <p:nvSpPr>
          <p:cNvPr id="27" name="TextBox 26">
            <a:extLst>
              <a:ext uri="{FF2B5EF4-FFF2-40B4-BE49-F238E27FC236}">
                <a16:creationId xmlns:a16="http://schemas.microsoft.com/office/drawing/2014/main" id="{738828E1-70D1-8808-2D25-03F1D82DFC72}"/>
              </a:ext>
            </a:extLst>
          </p:cNvPr>
          <p:cNvSpPr txBox="1"/>
          <p:nvPr/>
        </p:nvSpPr>
        <p:spPr>
          <a:xfrm>
            <a:off x="7637824" y="3436797"/>
            <a:ext cx="41419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Binary variables aggregation</a:t>
            </a:r>
          </a:p>
          <a:p>
            <a:pPr marL="285750" indent="-285750">
              <a:buFont typeface="Arial"/>
              <a:buChar char="•"/>
            </a:pPr>
            <a:r>
              <a:rPr lang="en-US" sz="1200" dirty="0"/>
              <a:t>Grouping by characteristic</a:t>
            </a:r>
          </a:p>
          <a:p>
            <a:pPr marL="742950" lvl="1" indent="-285750">
              <a:buFont typeface="Courier New"/>
              <a:buChar char="o"/>
            </a:pPr>
            <a:r>
              <a:rPr lang="en-US" sz="1200" dirty="0"/>
              <a:t>Transformation from binary to a ranking</a:t>
            </a:r>
          </a:p>
          <a:p>
            <a:pPr marL="285750" indent="-285750">
              <a:buFont typeface="Arial"/>
              <a:buChar char="•"/>
            </a:pPr>
            <a:r>
              <a:rPr lang="en-US" sz="1200" dirty="0"/>
              <a:t>Minimizing amount of features</a:t>
            </a:r>
          </a:p>
        </p:txBody>
      </p:sp>
      <p:sp>
        <p:nvSpPr>
          <p:cNvPr id="28" name="TextBox 27">
            <a:extLst>
              <a:ext uri="{FF2B5EF4-FFF2-40B4-BE49-F238E27FC236}">
                <a16:creationId xmlns:a16="http://schemas.microsoft.com/office/drawing/2014/main" id="{B282DA75-B323-54CB-C6F4-6162B9EF0515}"/>
              </a:ext>
            </a:extLst>
          </p:cNvPr>
          <p:cNvSpPr txBox="1"/>
          <p:nvPr/>
        </p:nvSpPr>
        <p:spPr>
          <a:xfrm>
            <a:off x="7637823" y="4499584"/>
            <a:ext cx="39113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Handling missing in Numerical variables</a:t>
            </a:r>
          </a:p>
          <a:p>
            <a:pPr marL="285750" indent="-285750">
              <a:buFont typeface="Arial"/>
              <a:buChar char="•"/>
            </a:pPr>
            <a:r>
              <a:rPr lang="en-US" sz="1200" dirty="0"/>
              <a:t>Combining variables by type</a:t>
            </a:r>
            <a:endParaRPr lang="en-US" dirty="0"/>
          </a:p>
          <a:p>
            <a:pPr marL="285750" indent="-285750">
              <a:buFont typeface="Arial"/>
              <a:buChar char="•"/>
            </a:pPr>
            <a:r>
              <a:rPr lang="en-US" sz="1200" dirty="0"/>
              <a:t>Comparing by key categorical variables</a:t>
            </a:r>
          </a:p>
          <a:p>
            <a:pPr marL="742950" lvl="1" indent="-285750">
              <a:buFont typeface="Courier New"/>
              <a:buChar char="o"/>
            </a:pPr>
            <a:r>
              <a:rPr lang="en-US" sz="1200" dirty="0"/>
              <a:t>Age, Gender, Ethnicity</a:t>
            </a:r>
          </a:p>
          <a:p>
            <a:pPr marL="285750" indent="-285750">
              <a:buFont typeface="Arial"/>
              <a:buChar char="•"/>
            </a:pPr>
            <a:r>
              <a:rPr lang="en-US" sz="1200" dirty="0"/>
              <a:t>Imputation with statistical measurements</a:t>
            </a:r>
            <a:endParaRPr lang="en-US" dirty="0"/>
          </a:p>
          <a:p>
            <a:pPr marL="742950" lvl="1" indent="-285750">
              <a:buFont typeface="Courier New"/>
              <a:buChar char="o"/>
            </a:pPr>
            <a:r>
              <a:rPr lang="en-US" sz="1200" dirty="0"/>
              <a:t>Median approach</a:t>
            </a:r>
            <a:endParaRPr lang="en-US" dirty="0"/>
          </a:p>
        </p:txBody>
      </p:sp>
      <p:sp>
        <p:nvSpPr>
          <p:cNvPr id="29" name="TextBox 28">
            <a:extLst>
              <a:ext uri="{FF2B5EF4-FFF2-40B4-BE49-F238E27FC236}">
                <a16:creationId xmlns:a16="http://schemas.microsoft.com/office/drawing/2014/main" id="{6885EAFE-075C-62CB-F9FD-6D07E1A316A2}"/>
              </a:ext>
            </a:extLst>
          </p:cNvPr>
          <p:cNvSpPr txBox="1"/>
          <p:nvPr/>
        </p:nvSpPr>
        <p:spPr>
          <a:xfrm>
            <a:off x="4571442" y="990934"/>
            <a:ext cx="13006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Raw Dataset</a:t>
            </a:r>
          </a:p>
          <a:p>
            <a:pPr marL="171450" indent="-171450">
              <a:buFont typeface="Wingdings"/>
              <a:buChar char="v"/>
            </a:pPr>
            <a:r>
              <a:rPr lang="en-US" sz="1200" dirty="0"/>
              <a:t>6377 </a:t>
            </a:r>
            <a:r>
              <a:rPr lang="en-US" sz="1200" err="1"/>
              <a:t>obs</a:t>
            </a:r>
            <a:endParaRPr lang="en-US" sz="1200" dirty="0" err="1"/>
          </a:p>
          <a:p>
            <a:pPr marL="171450" indent="-171450">
              <a:buFont typeface="Wingdings"/>
              <a:buChar char="v"/>
            </a:pPr>
            <a:r>
              <a:rPr lang="en-US" sz="1200" dirty="0"/>
              <a:t>207 variables</a:t>
            </a:r>
            <a:endParaRPr lang="en-US" dirty="0"/>
          </a:p>
          <a:p>
            <a:pPr marL="171450" indent="-171450">
              <a:buFont typeface="Wingdings"/>
              <a:buChar char="v"/>
            </a:pPr>
            <a:r>
              <a:rPr lang="en-US" sz="1200" dirty="0">
                <a:ea typeface="+mn-lt"/>
                <a:cs typeface="+mn-lt"/>
              </a:rPr>
              <a:t>NA's = 37341</a:t>
            </a:r>
            <a:endParaRPr lang="en-US" sz="1200" dirty="0">
              <a:solidFill>
                <a:srgbClr val="000000"/>
              </a:solidFill>
              <a:ea typeface="+mn-lt"/>
              <a:cs typeface="+mn-lt"/>
            </a:endParaRPr>
          </a:p>
        </p:txBody>
      </p:sp>
      <p:sp>
        <p:nvSpPr>
          <p:cNvPr id="2" name="Title 1">
            <a:extLst>
              <a:ext uri="{FF2B5EF4-FFF2-40B4-BE49-F238E27FC236}">
                <a16:creationId xmlns:a16="http://schemas.microsoft.com/office/drawing/2014/main" id="{C200180D-21F0-2CA4-CF52-FD1A5847EE3F}"/>
              </a:ext>
            </a:extLst>
          </p:cNvPr>
          <p:cNvSpPr txBox="1">
            <a:spLocks/>
          </p:cNvSpPr>
          <p:nvPr/>
        </p:nvSpPr>
        <p:spPr>
          <a:xfrm>
            <a:off x="834490" y="-97032"/>
            <a:ext cx="10353762" cy="1257300"/>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How is the logic of our data cleaning process?</a:t>
            </a:r>
          </a:p>
        </p:txBody>
      </p:sp>
      <p:sp>
        <p:nvSpPr>
          <p:cNvPr id="4" name="TextBox 3">
            <a:extLst>
              <a:ext uri="{FF2B5EF4-FFF2-40B4-BE49-F238E27FC236}">
                <a16:creationId xmlns:a16="http://schemas.microsoft.com/office/drawing/2014/main" id="{A153EA91-00D6-E255-2F91-1E392544CD3B}"/>
              </a:ext>
            </a:extLst>
          </p:cNvPr>
          <p:cNvSpPr txBox="1"/>
          <p:nvPr/>
        </p:nvSpPr>
        <p:spPr>
          <a:xfrm>
            <a:off x="7637824" y="1110692"/>
            <a:ext cx="35504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dirty="0"/>
              <a:t>Description of variables</a:t>
            </a:r>
            <a:endParaRPr lang="en-US"/>
          </a:p>
          <a:p>
            <a:pPr marL="285750" indent="-285750">
              <a:buFont typeface="Arial"/>
              <a:buChar char="•"/>
            </a:pPr>
            <a:r>
              <a:rPr lang="en-US" sz="1200" dirty="0"/>
              <a:t>Missing data assessment</a:t>
            </a:r>
          </a:p>
          <a:p>
            <a:pPr marL="285750" indent="-285750">
              <a:buFont typeface="Arial"/>
              <a:buChar char="•"/>
            </a:pPr>
            <a:r>
              <a:rPr lang="en-US" sz="1200" dirty="0"/>
              <a:t>Graphical review</a:t>
            </a:r>
          </a:p>
          <a:p>
            <a:pPr marL="285750" indent="-285750">
              <a:buFont typeface="Arial"/>
              <a:buChar char="•"/>
            </a:pPr>
            <a:r>
              <a:rPr lang="en-US" sz="1200" dirty="0"/>
              <a:t>Variables relationship review</a:t>
            </a:r>
          </a:p>
        </p:txBody>
      </p:sp>
      <p:sp>
        <p:nvSpPr>
          <p:cNvPr id="6" name="TextBox 5">
            <a:extLst>
              <a:ext uri="{FF2B5EF4-FFF2-40B4-BE49-F238E27FC236}">
                <a16:creationId xmlns:a16="http://schemas.microsoft.com/office/drawing/2014/main" id="{ECB334F2-55FC-A8EE-76C3-16187C28DE8C}"/>
              </a:ext>
            </a:extLst>
          </p:cNvPr>
          <p:cNvSpPr txBox="1"/>
          <p:nvPr/>
        </p:nvSpPr>
        <p:spPr>
          <a:xfrm rot="16200000">
            <a:off x="4983078" y="3649579"/>
            <a:ext cx="2707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CLEANING DATASET</a:t>
            </a:r>
          </a:p>
        </p:txBody>
      </p:sp>
      <p:sp>
        <p:nvSpPr>
          <p:cNvPr id="11" name="TextBox 10">
            <a:extLst>
              <a:ext uri="{FF2B5EF4-FFF2-40B4-BE49-F238E27FC236}">
                <a16:creationId xmlns:a16="http://schemas.microsoft.com/office/drawing/2014/main" id="{350033FF-2AF4-8C32-3E84-ED579221A45A}"/>
              </a:ext>
            </a:extLst>
          </p:cNvPr>
          <p:cNvSpPr txBox="1"/>
          <p:nvPr/>
        </p:nvSpPr>
        <p:spPr>
          <a:xfrm>
            <a:off x="4521309" y="2905960"/>
            <a:ext cx="1300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v"/>
            </a:pPr>
            <a:r>
              <a:rPr lang="en-US" sz="1200" dirty="0"/>
              <a:t>6377 </a:t>
            </a:r>
            <a:r>
              <a:rPr lang="en-US" sz="1200" dirty="0" err="1"/>
              <a:t>obs</a:t>
            </a:r>
          </a:p>
          <a:p>
            <a:pPr marL="171450" indent="-171450">
              <a:buFont typeface="Wingdings"/>
              <a:buChar char="v"/>
            </a:pPr>
            <a:r>
              <a:rPr lang="en-US" sz="1200" dirty="0"/>
              <a:t>207 variables</a:t>
            </a:r>
            <a:endParaRPr lang="en-US" dirty="0"/>
          </a:p>
          <a:p>
            <a:pPr marL="171450" indent="-171450">
              <a:buFont typeface="Wingdings"/>
              <a:buChar char="v"/>
            </a:pPr>
            <a:r>
              <a:rPr lang="en-US" sz="1200" dirty="0">
                <a:ea typeface="+mn-lt"/>
                <a:cs typeface="+mn-lt"/>
              </a:rPr>
              <a:t>NA's = 37683</a:t>
            </a:r>
            <a:endParaRPr lang="en-US" sz="1200" dirty="0">
              <a:solidFill>
                <a:srgbClr val="000000"/>
              </a:solidFill>
              <a:ea typeface="+mn-lt"/>
              <a:cs typeface="+mn-lt"/>
            </a:endParaRPr>
          </a:p>
        </p:txBody>
      </p:sp>
      <p:sp>
        <p:nvSpPr>
          <p:cNvPr id="12" name="TextBox 11">
            <a:extLst>
              <a:ext uri="{FF2B5EF4-FFF2-40B4-BE49-F238E27FC236}">
                <a16:creationId xmlns:a16="http://schemas.microsoft.com/office/drawing/2014/main" id="{1A997971-5B6C-9ED9-213D-77EFEB743593}"/>
              </a:ext>
            </a:extLst>
          </p:cNvPr>
          <p:cNvSpPr txBox="1"/>
          <p:nvPr/>
        </p:nvSpPr>
        <p:spPr>
          <a:xfrm>
            <a:off x="4521308" y="4079038"/>
            <a:ext cx="1300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v"/>
            </a:pPr>
            <a:r>
              <a:rPr lang="en-US" sz="1200" dirty="0"/>
              <a:t>6377 </a:t>
            </a:r>
            <a:r>
              <a:rPr lang="en-US" sz="1200" dirty="0" err="1"/>
              <a:t>obs</a:t>
            </a:r>
            <a:endParaRPr lang="en-US" sz="1200" dirty="0"/>
          </a:p>
          <a:p>
            <a:pPr marL="171450" indent="-171450">
              <a:buFont typeface="Wingdings"/>
              <a:buChar char="v"/>
            </a:pPr>
            <a:r>
              <a:rPr lang="en-US" sz="1200" dirty="0"/>
              <a:t>47 variables</a:t>
            </a:r>
            <a:endParaRPr lang="en-US" dirty="0"/>
          </a:p>
          <a:p>
            <a:pPr marL="171450" indent="-171450">
              <a:buFont typeface="Wingdings"/>
              <a:buChar char="v"/>
            </a:pPr>
            <a:r>
              <a:rPr lang="en-US" sz="1200" dirty="0">
                <a:ea typeface="+mn-lt"/>
                <a:cs typeface="+mn-lt"/>
              </a:rPr>
              <a:t>NA's = 37683</a:t>
            </a:r>
            <a:endParaRPr lang="en-US" sz="1200" dirty="0">
              <a:solidFill>
                <a:srgbClr val="000000"/>
              </a:solidFill>
              <a:ea typeface="+mn-lt"/>
              <a:cs typeface="+mn-lt"/>
            </a:endParaRPr>
          </a:p>
        </p:txBody>
      </p:sp>
      <p:sp>
        <p:nvSpPr>
          <p:cNvPr id="19" name="TextBox 18">
            <a:extLst>
              <a:ext uri="{FF2B5EF4-FFF2-40B4-BE49-F238E27FC236}">
                <a16:creationId xmlns:a16="http://schemas.microsoft.com/office/drawing/2014/main" id="{9310E57A-36E7-F14A-D8BD-077C2CF41293}"/>
              </a:ext>
            </a:extLst>
          </p:cNvPr>
          <p:cNvSpPr txBox="1"/>
          <p:nvPr/>
        </p:nvSpPr>
        <p:spPr>
          <a:xfrm>
            <a:off x="4571442" y="5653170"/>
            <a:ext cx="13006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Final Dataset</a:t>
            </a:r>
          </a:p>
          <a:p>
            <a:pPr marL="171450" indent="-171450">
              <a:buFont typeface="Wingdings"/>
              <a:buChar char="v"/>
            </a:pPr>
            <a:r>
              <a:rPr lang="en-US" sz="1200" dirty="0"/>
              <a:t>3406 </a:t>
            </a:r>
            <a:r>
              <a:rPr lang="en-US" sz="1200" dirty="0" err="1"/>
              <a:t>obs</a:t>
            </a:r>
          </a:p>
          <a:p>
            <a:pPr marL="171450" indent="-171450">
              <a:buFont typeface="Wingdings"/>
              <a:buChar char="v"/>
            </a:pPr>
            <a:r>
              <a:rPr lang="en-US" sz="1200" dirty="0"/>
              <a:t>34 variables</a:t>
            </a:r>
            <a:endParaRPr lang="en-US" dirty="0"/>
          </a:p>
          <a:p>
            <a:pPr marL="171450" indent="-171450">
              <a:buFont typeface="Wingdings"/>
              <a:buChar char="v"/>
            </a:pPr>
            <a:r>
              <a:rPr lang="en-US" sz="1200" dirty="0">
                <a:ea typeface="+mn-lt"/>
                <a:cs typeface="+mn-lt"/>
              </a:rPr>
              <a:t>NA's = 0</a:t>
            </a:r>
            <a:endParaRPr lang="en-US" sz="1200" dirty="0">
              <a:solidFill>
                <a:srgbClr val="000000"/>
              </a:solidFill>
              <a:ea typeface="+mn-lt"/>
              <a:cs typeface="+mn-lt"/>
            </a:endParaRPr>
          </a:p>
        </p:txBody>
      </p:sp>
      <p:sp>
        <p:nvSpPr>
          <p:cNvPr id="36" name="Arrow: Right 35">
            <a:extLst>
              <a:ext uri="{FF2B5EF4-FFF2-40B4-BE49-F238E27FC236}">
                <a16:creationId xmlns:a16="http://schemas.microsoft.com/office/drawing/2014/main" id="{EC3DD675-DC2D-1DF3-C0CF-DDD662A7FE55}"/>
              </a:ext>
            </a:extLst>
          </p:cNvPr>
          <p:cNvSpPr/>
          <p:nvPr/>
        </p:nvSpPr>
        <p:spPr>
          <a:xfrm rot="5400000">
            <a:off x="4968038" y="3754855"/>
            <a:ext cx="401052" cy="130343"/>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5384F12B-34A4-D425-411A-9E6E4BD0C5A7}"/>
              </a:ext>
            </a:extLst>
          </p:cNvPr>
          <p:cNvSpPr/>
          <p:nvPr/>
        </p:nvSpPr>
        <p:spPr>
          <a:xfrm rot="5400000">
            <a:off x="4968038" y="2331118"/>
            <a:ext cx="401052" cy="130343"/>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AFE00710-A04E-3A5A-7CD7-790F0F0A0456}"/>
              </a:ext>
            </a:extLst>
          </p:cNvPr>
          <p:cNvSpPr/>
          <p:nvPr/>
        </p:nvSpPr>
        <p:spPr>
          <a:xfrm rot="5400000">
            <a:off x="4968037" y="5138486"/>
            <a:ext cx="401052" cy="130343"/>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A12B01-A10B-9E32-E081-63C5DA0627F1}"/>
              </a:ext>
            </a:extLst>
          </p:cNvPr>
          <p:cNvSpPr/>
          <p:nvPr/>
        </p:nvSpPr>
        <p:spPr>
          <a:xfrm>
            <a:off x="6797843" y="1323473"/>
            <a:ext cx="681789" cy="401052"/>
          </a:xfrm>
          <a:prstGeom prst="rect">
            <a:avLst/>
          </a:prstGeom>
          <a:solidFill>
            <a:schemeClr val="tx1"/>
          </a:solid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PRE</a:t>
            </a:r>
          </a:p>
        </p:txBody>
      </p:sp>
    </p:spTree>
    <p:extLst>
      <p:ext uri="{BB962C8B-B14F-4D97-AF65-F5344CB8AC3E}">
        <p14:creationId xmlns:p14="http://schemas.microsoft.com/office/powerpoint/2010/main" val="376813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10F0-5E55-6B04-ABC3-697094FBC4FC}"/>
              </a:ext>
            </a:extLst>
          </p:cNvPr>
          <p:cNvSpPr>
            <a:spLocks noGrp="1"/>
          </p:cNvSpPr>
          <p:nvPr>
            <p:ph type="title"/>
          </p:nvPr>
        </p:nvSpPr>
        <p:spPr>
          <a:xfrm>
            <a:off x="733321" y="419100"/>
            <a:ext cx="10714709" cy="1257300"/>
          </a:xfrm>
        </p:spPr>
        <p:txBody>
          <a:bodyPr>
            <a:normAutofit/>
          </a:bodyPr>
          <a:lstStyle/>
          <a:p>
            <a:r>
              <a:rPr lang="en-US" sz="3600" dirty="0"/>
              <a:t>How was the limit set to remove out-of-range values?</a:t>
            </a:r>
            <a:br>
              <a:rPr lang="en-US" sz="3600"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US" sz="3200" dirty="0"/>
              <a:t>And what did change?</a:t>
            </a:r>
            <a:endParaRPr lang="en-CA" sz="3200" dirty="0"/>
          </a:p>
        </p:txBody>
      </p:sp>
      <p:pic>
        <p:nvPicPr>
          <p:cNvPr id="1028" name="Picture 4">
            <a:extLst>
              <a:ext uri="{FF2B5EF4-FFF2-40B4-BE49-F238E27FC236}">
                <a16:creationId xmlns:a16="http://schemas.microsoft.com/office/drawing/2014/main" id="{03612084-0285-517C-9804-CE2A64ACF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597" y="2272059"/>
            <a:ext cx="5735320" cy="40966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AEC142-BE08-EE06-5B86-86DAACF12FA5}"/>
              </a:ext>
            </a:extLst>
          </p:cNvPr>
          <p:cNvSpPr txBox="1"/>
          <p:nvPr/>
        </p:nvSpPr>
        <p:spPr>
          <a:xfrm>
            <a:off x="421106" y="2336132"/>
            <a:ext cx="517357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t>The first step to have a good and clean dataset was setting the limits for the numerical variables.</a:t>
            </a:r>
          </a:p>
          <a:p>
            <a:pPr algn="just"/>
            <a:endParaRPr lang="en-US" sz="1400" dirty="0"/>
          </a:p>
          <a:p>
            <a:pPr algn="just"/>
            <a:r>
              <a:rPr lang="en-US" sz="1400" dirty="0"/>
              <a:t>It was done by researching theoretical normal values and the maximum and minimum practical values, in some cases with success, and in others without finding a concrete value.</a:t>
            </a:r>
          </a:p>
          <a:p>
            <a:pPr algn="just"/>
            <a:endParaRPr lang="en-US" sz="1400" dirty="0"/>
          </a:p>
          <a:p>
            <a:pPr algn="just"/>
            <a:r>
              <a:rPr lang="en-US" sz="1400" dirty="0"/>
              <a:t>The following approach was to set the limit by analyzing the scatter plots for each variable, and deciding the limits manually, considering the theory and the plausibility of the scale.</a:t>
            </a:r>
          </a:p>
          <a:p>
            <a:pPr algn="just"/>
            <a:endParaRPr lang="en-US" sz="1400" dirty="0"/>
          </a:p>
          <a:p>
            <a:pPr algn="just"/>
            <a:r>
              <a:rPr lang="en-US" sz="1400" dirty="0"/>
              <a:t>Obtaining as a result a better distribution for the variables, removing the extreme skewness from some of them and normalizing others.</a:t>
            </a:r>
          </a:p>
          <a:p>
            <a:pPr algn="just"/>
            <a:endParaRPr lang="en-US" sz="1400" dirty="0"/>
          </a:p>
          <a:p>
            <a:pPr algn="just"/>
            <a:r>
              <a:rPr lang="en-US" sz="1400" dirty="0"/>
              <a:t>Note: For this stage we did not remove any  observation, just changed the value itself as NA, this to keep the highest amount of original information.</a:t>
            </a:r>
          </a:p>
        </p:txBody>
      </p:sp>
    </p:spTree>
    <p:extLst>
      <p:ext uri="{BB962C8B-B14F-4D97-AF65-F5344CB8AC3E}">
        <p14:creationId xmlns:p14="http://schemas.microsoft.com/office/powerpoint/2010/main" val="256247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9AE7-4AA6-D84B-B5C3-3A05DC75E63D}"/>
              </a:ext>
            </a:extLst>
          </p:cNvPr>
          <p:cNvSpPr txBox="1">
            <a:spLocks/>
          </p:cNvSpPr>
          <p:nvPr/>
        </p:nvSpPr>
        <p:spPr>
          <a:xfrm>
            <a:off x="834490" y="-97032"/>
            <a:ext cx="10353762" cy="1257300"/>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How we combined binary variables?</a:t>
            </a:r>
          </a:p>
        </p:txBody>
      </p:sp>
      <p:sp>
        <p:nvSpPr>
          <p:cNvPr id="3" name="TextBox 2">
            <a:extLst>
              <a:ext uri="{FF2B5EF4-FFF2-40B4-BE49-F238E27FC236}">
                <a16:creationId xmlns:a16="http://schemas.microsoft.com/office/drawing/2014/main" id="{A8E28E34-F394-986B-76A6-D6EA72E30DBF}"/>
              </a:ext>
            </a:extLst>
          </p:cNvPr>
          <p:cNvSpPr txBox="1"/>
          <p:nvPr/>
        </p:nvSpPr>
        <p:spPr>
          <a:xfrm>
            <a:off x="1418877" y="1215377"/>
            <a:ext cx="9354245" cy="1477328"/>
          </a:xfrm>
          <a:prstGeom prst="rect">
            <a:avLst/>
          </a:prstGeom>
          <a:noFill/>
        </p:spPr>
        <p:txBody>
          <a:bodyPr wrap="square" rtlCol="0">
            <a:spAutoFit/>
          </a:bodyPr>
          <a:lstStyle/>
          <a:p>
            <a:r>
              <a:rPr lang="en-US" dirty="0"/>
              <a:t>The binary variables in the dataset indicate various conditions marked for each patient, which we grouped by type to count the number of conditions each patient has.</a:t>
            </a:r>
          </a:p>
          <a:p>
            <a:endParaRPr lang="en-US" dirty="0"/>
          </a:p>
          <a:p>
            <a:r>
              <a:rPr lang="en-US" dirty="0"/>
              <a:t>For example, myocardial infarction includes 56 items or conditions. We combined these into a single variable, 'Myocardial,' which counts the number of such conditions per patient</a:t>
            </a:r>
          </a:p>
        </p:txBody>
      </p:sp>
      <p:pic>
        <p:nvPicPr>
          <p:cNvPr id="5" name="Picture 4">
            <a:extLst>
              <a:ext uri="{FF2B5EF4-FFF2-40B4-BE49-F238E27FC236}">
                <a16:creationId xmlns:a16="http://schemas.microsoft.com/office/drawing/2014/main" id="{26AD2F84-09FF-1E2D-6D6C-3DB80AEB403D}"/>
              </a:ext>
            </a:extLst>
          </p:cNvPr>
          <p:cNvPicPr>
            <a:picLocks noChangeAspect="1"/>
          </p:cNvPicPr>
          <p:nvPr/>
        </p:nvPicPr>
        <p:blipFill>
          <a:blip r:embed="rId2"/>
          <a:stretch>
            <a:fillRect/>
          </a:stretch>
        </p:blipFill>
        <p:spPr>
          <a:xfrm>
            <a:off x="974092" y="3190239"/>
            <a:ext cx="2339340" cy="2575560"/>
          </a:xfrm>
          <a:prstGeom prst="rect">
            <a:avLst/>
          </a:prstGeom>
        </p:spPr>
      </p:pic>
      <p:pic>
        <p:nvPicPr>
          <p:cNvPr id="7" name="Picture 6">
            <a:extLst>
              <a:ext uri="{FF2B5EF4-FFF2-40B4-BE49-F238E27FC236}">
                <a16:creationId xmlns:a16="http://schemas.microsoft.com/office/drawing/2014/main" id="{BD6617DB-1EED-1465-5F86-3CCB326CE14A}"/>
              </a:ext>
            </a:extLst>
          </p:cNvPr>
          <p:cNvPicPr>
            <a:picLocks noChangeAspect="1"/>
          </p:cNvPicPr>
          <p:nvPr/>
        </p:nvPicPr>
        <p:blipFill>
          <a:blip r:embed="rId3"/>
          <a:stretch>
            <a:fillRect/>
          </a:stretch>
        </p:blipFill>
        <p:spPr>
          <a:xfrm>
            <a:off x="5693004" y="3477822"/>
            <a:ext cx="5922642" cy="2000393"/>
          </a:xfrm>
          <a:prstGeom prst="rect">
            <a:avLst/>
          </a:prstGeom>
        </p:spPr>
      </p:pic>
      <p:sp>
        <p:nvSpPr>
          <p:cNvPr id="8" name="Arrow: Right 7">
            <a:extLst>
              <a:ext uri="{FF2B5EF4-FFF2-40B4-BE49-F238E27FC236}">
                <a16:creationId xmlns:a16="http://schemas.microsoft.com/office/drawing/2014/main" id="{FAE8297F-F32D-DE3F-7FF9-769E023A2C7A}"/>
              </a:ext>
            </a:extLst>
          </p:cNvPr>
          <p:cNvSpPr/>
          <p:nvPr/>
        </p:nvSpPr>
        <p:spPr>
          <a:xfrm>
            <a:off x="4206240" y="4102098"/>
            <a:ext cx="955040" cy="751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E50D54B8-4478-4952-8A1F-A0405807388E}"/>
              </a:ext>
            </a:extLst>
          </p:cNvPr>
          <p:cNvSpPr txBox="1"/>
          <p:nvPr/>
        </p:nvSpPr>
        <p:spPr>
          <a:xfrm>
            <a:off x="5693004" y="5702471"/>
            <a:ext cx="5922642" cy="923330"/>
          </a:xfrm>
          <a:prstGeom prst="rect">
            <a:avLst/>
          </a:prstGeom>
          <a:solidFill>
            <a:schemeClr val="bg1">
              <a:lumMod val="50000"/>
              <a:lumOff val="50000"/>
            </a:schemeClr>
          </a:solidFill>
        </p:spPr>
        <p:txBody>
          <a:bodyPr wrap="square" rtlCol="0">
            <a:spAutoFit/>
          </a:bodyPr>
          <a:lstStyle/>
          <a:p>
            <a:r>
              <a:rPr lang="en-US" dirty="0"/>
              <a:t>With combination process we reduce size binary variables from 171 binary variables to 11 without losing information. </a:t>
            </a:r>
            <a:endParaRPr lang="en-CA" dirty="0"/>
          </a:p>
        </p:txBody>
      </p:sp>
    </p:spTree>
    <p:extLst>
      <p:ext uri="{BB962C8B-B14F-4D97-AF65-F5344CB8AC3E}">
        <p14:creationId xmlns:p14="http://schemas.microsoft.com/office/powerpoint/2010/main" val="374418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241697-5F78-37E3-D55F-8672736262B8}"/>
              </a:ext>
            </a:extLst>
          </p:cNvPr>
          <p:cNvSpPr txBox="1">
            <a:spLocks/>
          </p:cNvSpPr>
          <p:nvPr/>
        </p:nvSpPr>
        <p:spPr>
          <a:xfrm>
            <a:off x="834490" y="95710"/>
            <a:ext cx="10353762" cy="1257300"/>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How to work with missing values in</a:t>
            </a:r>
          </a:p>
          <a:p>
            <a:r>
              <a:rPr lang="en-US" sz="4000" dirty="0"/>
              <a:t> numerical variables?</a:t>
            </a:r>
          </a:p>
        </p:txBody>
      </p:sp>
      <p:sp>
        <p:nvSpPr>
          <p:cNvPr id="7" name="TextBox 6">
            <a:extLst>
              <a:ext uri="{FF2B5EF4-FFF2-40B4-BE49-F238E27FC236}">
                <a16:creationId xmlns:a16="http://schemas.microsoft.com/office/drawing/2014/main" id="{3D7B1C16-301B-B8BB-5178-C6229024399A}"/>
              </a:ext>
            </a:extLst>
          </p:cNvPr>
          <p:cNvSpPr txBox="1"/>
          <p:nvPr/>
        </p:nvSpPr>
        <p:spPr>
          <a:xfrm>
            <a:off x="188617" y="1443064"/>
            <a:ext cx="4804310" cy="3970318"/>
          </a:xfrm>
          <a:prstGeom prst="rect">
            <a:avLst/>
          </a:prstGeom>
          <a:noFill/>
        </p:spPr>
        <p:txBody>
          <a:bodyPr wrap="square" rtlCol="0">
            <a:spAutoFit/>
          </a:bodyPr>
          <a:lstStyle/>
          <a:p>
            <a:pPr algn="just"/>
            <a:r>
              <a:rPr lang="en-CA" dirty="0"/>
              <a:t>Numerical values are age, vital signs and laboratory test.  In the description of variables, we notice that some variables are measuring the same thing under the same scale.  Therefore,  to reduce missing values we combinate results of alike variables. </a:t>
            </a:r>
          </a:p>
          <a:p>
            <a:pPr algn="just"/>
            <a:endParaRPr lang="en-CA" dirty="0"/>
          </a:p>
          <a:p>
            <a:pPr algn="just"/>
            <a:r>
              <a:rPr lang="en-CA" dirty="0"/>
              <a:t>For example, respiratory rate is measured 4 times. However, one the variables has an almost 99.7% complete value while the other ones has 40%, 28% and 37%.  These variables can be combined into 1 variables and have 100% of data with average of all measurements.</a:t>
            </a:r>
          </a:p>
        </p:txBody>
      </p:sp>
      <p:pic>
        <p:nvPicPr>
          <p:cNvPr id="13" name="Picture 12">
            <a:extLst>
              <a:ext uri="{FF2B5EF4-FFF2-40B4-BE49-F238E27FC236}">
                <a16:creationId xmlns:a16="http://schemas.microsoft.com/office/drawing/2014/main" id="{251D553D-1A96-C51F-4602-C06CE07B7337}"/>
              </a:ext>
            </a:extLst>
          </p:cNvPr>
          <p:cNvPicPr>
            <a:picLocks noChangeAspect="1"/>
          </p:cNvPicPr>
          <p:nvPr/>
        </p:nvPicPr>
        <p:blipFill>
          <a:blip r:embed="rId2"/>
          <a:stretch>
            <a:fillRect/>
          </a:stretch>
        </p:blipFill>
        <p:spPr>
          <a:xfrm>
            <a:off x="5467013" y="1957952"/>
            <a:ext cx="5615940" cy="869068"/>
          </a:xfrm>
          <a:prstGeom prst="rect">
            <a:avLst/>
          </a:prstGeom>
        </p:spPr>
      </p:pic>
      <p:pic>
        <p:nvPicPr>
          <p:cNvPr id="14" name="Picture 13">
            <a:extLst>
              <a:ext uri="{FF2B5EF4-FFF2-40B4-BE49-F238E27FC236}">
                <a16:creationId xmlns:a16="http://schemas.microsoft.com/office/drawing/2014/main" id="{0E20679C-50EE-6C33-0C71-CB352347388A}"/>
              </a:ext>
            </a:extLst>
          </p:cNvPr>
          <p:cNvPicPr>
            <a:picLocks noChangeAspect="1"/>
          </p:cNvPicPr>
          <p:nvPr/>
        </p:nvPicPr>
        <p:blipFill>
          <a:blip r:embed="rId3"/>
          <a:stretch>
            <a:fillRect/>
          </a:stretch>
        </p:blipFill>
        <p:spPr>
          <a:xfrm>
            <a:off x="5572312" y="4030980"/>
            <a:ext cx="5615940" cy="929640"/>
          </a:xfrm>
          <a:prstGeom prst="rect">
            <a:avLst/>
          </a:prstGeom>
        </p:spPr>
      </p:pic>
    </p:spTree>
    <p:extLst>
      <p:ext uri="{BB962C8B-B14F-4D97-AF65-F5344CB8AC3E}">
        <p14:creationId xmlns:p14="http://schemas.microsoft.com/office/powerpoint/2010/main" val="364834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A4DE-FA36-4214-EE8F-24519FB0E761}"/>
              </a:ext>
            </a:extLst>
          </p:cNvPr>
          <p:cNvSpPr>
            <a:spLocks noGrp="1"/>
          </p:cNvSpPr>
          <p:nvPr>
            <p:ph type="title"/>
          </p:nvPr>
        </p:nvSpPr>
        <p:spPr/>
        <p:txBody>
          <a:bodyPr>
            <a:normAutofit fontScale="90000"/>
          </a:bodyPr>
          <a:lstStyle/>
          <a:p>
            <a:r>
              <a:rPr lang="en-US" dirty="0"/>
              <a:t>What was the result of combining numerical to reduce missing values?</a:t>
            </a:r>
            <a:endParaRPr lang="en-CA" dirty="0"/>
          </a:p>
        </p:txBody>
      </p:sp>
      <p:pic>
        <p:nvPicPr>
          <p:cNvPr id="4" name="Picture 3">
            <a:extLst>
              <a:ext uri="{FF2B5EF4-FFF2-40B4-BE49-F238E27FC236}">
                <a16:creationId xmlns:a16="http://schemas.microsoft.com/office/drawing/2014/main" id="{BE81F92A-2AE0-F63D-1415-749062AAA530}"/>
              </a:ext>
            </a:extLst>
          </p:cNvPr>
          <p:cNvPicPr>
            <a:picLocks noChangeAspect="1"/>
          </p:cNvPicPr>
          <p:nvPr/>
        </p:nvPicPr>
        <p:blipFill>
          <a:blip r:embed="rId2"/>
          <a:stretch>
            <a:fillRect/>
          </a:stretch>
        </p:blipFill>
        <p:spPr>
          <a:xfrm>
            <a:off x="426889" y="1898886"/>
            <a:ext cx="4271048" cy="2571778"/>
          </a:xfrm>
          <a:prstGeom prst="rect">
            <a:avLst/>
          </a:prstGeom>
        </p:spPr>
      </p:pic>
      <p:pic>
        <p:nvPicPr>
          <p:cNvPr id="6" name="Picture 5">
            <a:extLst>
              <a:ext uri="{FF2B5EF4-FFF2-40B4-BE49-F238E27FC236}">
                <a16:creationId xmlns:a16="http://schemas.microsoft.com/office/drawing/2014/main" id="{C7680607-347E-82E0-CEDF-42E61EC37397}"/>
              </a:ext>
            </a:extLst>
          </p:cNvPr>
          <p:cNvPicPr>
            <a:picLocks noChangeAspect="1"/>
          </p:cNvPicPr>
          <p:nvPr/>
        </p:nvPicPr>
        <p:blipFill>
          <a:blip r:embed="rId3"/>
          <a:stretch>
            <a:fillRect/>
          </a:stretch>
        </p:blipFill>
        <p:spPr>
          <a:xfrm>
            <a:off x="6167636" y="2263929"/>
            <a:ext cx="5550256" cy="1734988"/>
          </a:xfrm>
          <a:prstGeom prst="rect">
            <a:avLst/>
          </a:prstGeom>
        </p:spPr>
      </p:pic>
      <p:sp>
        <p:nvSpPr>
          <p:cNvPr id="7" name="Arrow: Right 6">
            <a:extLst>
              <a:ext uri="{FF2B5EF4-FFF2-40B4-BE49-F238E27FC236}">
                <a16:creationId xmlns:a16="http://schemas.microsoft.com/office/drawing/2014/main" id="{CE1BCD86-43EC-8FCC-C123-8A6FB18F9170}"/>
              </a:ext>
            </a:extLst>
          </p:cNvPr>
          <p:cNvSpPr/>
          <p:nvPr/>
        </p:nvSpPr>
        <p:spPr>
          <a:xfrm>
            <a:off x="4955266" y="2808855"/>
            <a:ext cx="955040" cy="751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F75461C0-064D-373D-579F-4502AEF09E0E}"/>
              </a:ext>
            </a:extLst>
          </p:cNvPr>
          <p:cNvSpPr txBox="1"/>
          <p:nvPr/>
        </p:nvSpPr>
        <p:spPr>
          <a:xfrm>
            <a:off x="145916" y="4867693"/>
            <a:ext cx="11955294" cy="2031325"/>
          </a:xfrm>
          <a:prstGeom prst="rect">
            <a:avLst/>
          </a:prstGeom>
          <a:noFill/>
        </p:spPr>
        <p:txBody>
          <a:bodyPr wrap="square" rtlCol="0">
            <a:spAutoFit/>
          </a:bodyPr>
          <a:lstStyle/>
          <a:p>
            <a:r>
              <a:rPr lang="en-US" dirty="0"/>
              <a:t>After combining numerical variables that measure the same element, we were able to fill out missing values and reduce the number of variables.</a:t>
            </a:r>
          </a:p>
          <a:p>
            <a:endParaRPr lang="en-US" dirty="0"/>
          </a:p>
          <a:p>
            <a:r>
              <a:rPr lang="en-US" dirty="0"/>
              <a:t>Repeated measurements are no necessary, only one measure for feature will be needed for the model. So, an average of measure per patient keeps information allowed us to have fewer missing values.</a:t>
            </a:r>
          </a:p>
          <a:p>
            <a:endParaRPr lang="en-US" dirty="0"/>
          </a:p>
          <a:p>
            <a:endParaRPr lang="en-CA" dirty="0"/>
          </a:p>
        </p:txBody>
      </p:sp>
    </p:spTree>
    <p:extLst>
      <p:ext uri="{BB962C8B-B14F-4D97-AF65-F5344CB8AC3E}">
        <p14:creationId xmlns:p14="http://schemas.microsoft.com/office/powerpoint/2010/main" val="300592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94CF-4BC9-3116-053F-799F44F456D5}"/>
              </a:ext>
            </a:extLst>
          </p:cNvPr>
          <p:cNvSpPr>
            <a:spLocks noGrp="1"/>
          </p:cNvSpPr>
          <p:nvPr>
            <p:ph type="title"/>
          </p:nvPr>
        </p:nvSpPr>
        <p:spPr>
          <a:xfrm>
            <a:off x="304800" y="100414"/>
            <a:ext cx="11699240" cy="869005"/>
          </a:xfrm>
        </p:spPr>
        <p:txBody>
          <a:bodyPr>
            <a:normAutofit fontScale="90000"/>
          </a:bodyPr>
          <a:lstStyle/>
          <a:p>
            <a:r>
              <a:rPr lang="en-US" dirty="0"/>
              <a:t>What treatment used for remaining missing values?</a:t>
            </a:r>
            <a:endParaRPr lang="en-CA" dirty="0"/>
          </a:p>
        </p:txBody>
      </p:sp>
      <p:sp>
        <p:nvSpPr>
          <p:cNvPr id="3" name="TextBox 2">
            <a:extLst>
              <a:ext uri="{FF2B5EF4-FFF2-40B4-BE49-F238E27FC236}">
                <a16:creationId xmlns:a16="http://schemas.microsoft.com/office/drawing/2014/main" id="{D87171EF-4551-B492-B020-ACAE06CC48E3}"/>
              </a:ext>
            </a:extLst>
          </p:cNvPr>
          <p:cNvSpPr txBox="1"/>
          <p:nvPr/>
        </p:nvSpPr>
        <p:spPr>
          <a:xfrm>
            <a:off x="206943" y="846307"/>
            <a:ext cx="11680257" cy="3416320"/>
          </a:xfrm>
          <a:prstGeom prst="rect">
            <a:avLst/>
          </a:prstGeom>
          <a:noFill/>
        </p:spPr>
        <p:txBody>
          <a:bodyPr wrap="square" rtlCol="0">
            <a:spAutoFit/>
          </a:bodyPr>
          <a:lstStyle/>
          <a:p>
            <a:r>
              <a:rPr lang="en-US" dirty="0"/>
              <a:t>To address missing values, we examined the remaining information alongside demographic variables to identify any potential relationships; however, no strong relationship was established to justify demographic-based imputation directly.</a:t>
            </a:r>
          </a:p>
          <a:p>
            <a:endParaRPr lang="en-US" dirty="0"/>
          </a:p>
          <a:p>
            <a:pPr algn="l"/>
            <a:r>
              <a:rPr lang="en-US" dirty="0"/>
              <a:t>For missingness by group, we plan to impute missing values based on similar cases by calculating the missing values for each variable across age, gender, and ethnicity.</a:t>
            </a:r>
          </a:p>
          <a:p>
            <a:pPr algn="l"/>
            <a:endParaRPr lang="en-US" dirty="0"/>
          </a:p>
          <a:p>
            <a:pPr algn="l"/>
            <a:r>
              <a:rPr lang="en-US" dirty="0"/>
              <a:t>Reasons for considering Age, Gender, and Ethnicity::</a:t>
            </a:r>
          </a:p>
          <a:p>
            <a:pPr marL="342900" indent="-342900" algn="l">
              <a:buFont typeface="+mj-lt"/>
              <a:buAutoNum type="arabicPeriod"/>
            </a:pPr>
            <a:r>
              <a:rPr lang="en-US" b="1" dirty="0"/>
              <a:t>Age</a:t>
            </a:r>
            <a:r>
              <a:rPr lang="en-US" dirty="0"/>
              <a:t>: Age is often a critical factor in healthcare and can influence health indicators.</a:t>
            </a:r>
          </a:p>
          <a:p>
            <a:pPr marL="342900" indent="-342900" algn="l">
              <a:buFont typeface="+mj-lt"/>
              <a:buAutoNum type="arabicPeriod"/>
            </a:pPr>
            <a:r>
              <a:rPr lang="en-US" b="1" dirty="0"/>
              <a:t>Gender</a:t>
            </a:r>
            <a:r>
              <a:rPr lang="en-US" dirty="0"/>
              <a:t>: Certain conditions or tests may be more prevalent or relevant for one gender over the other.</a:t>
            </a:r>
          </a:p>
          <a:p>
            <a:pPr marL="342900" indent="-342900" algn="l">
              <a:buFont typeface="+mj-lt"/>
              <a:buAutoNum type="arabicPeriod"/>
            </a:pPr>
            <a:r>
              <a:rPr lang="en-US" b="1" dirty="0"/>
              <a:t>Ethnicity</a:t>
            </a:r>
            <a:r>
              <a:rPr lang="en-US" dirty="0"/>
              <a:t>: Ethnicity is associated with various health factors and medical conditions, which may affect the presence or absence of certain variables in the dataset.</a:t>
            </a:r>
            <a:endParaRPr lang="en-CA" dirty="0"/>
          </a:p>
        </p:txBody>
      </p:sp>
      <p:pic>
        <p:nvPicPr>
          <p:cNvPr id="5" name="Picture 4">
            <a:extLst>
              <a:ext uri="{FF2B5EF4-FFF2-40B4-BE49-F238E27FC236}">
                <a16:creationId xmlns:a16="http://schemas.microsoft.com/office/drawing/2014/main" id="{BD1C1CCC-DF4E-8950-6BA2-3D47E6755F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943" y="4507252"/>
            <a:ext cx="2607212" cy="1862294"/>
          </a:xfrm>
          <a:prstGeom prst="rect">
            <a:avLst/>
          </a:prstGeom>
        </p:spPr>
      </p:pic>
      <p:pic>
        <p:nvPicPr>
          <p:cNvPr id="6" name="Picture 5">
            <a:extLst>
              <a:ext uri="{FF2B5EF4-FFF2-40B4-BE49-F238E27FC236}">
                <a16:creationId xmlns:a16="http://schemas.microsoft.com/office/drawing/2014/main" id="{D97DAAF7-5FD8-AA88-51EF-3FFC1681EB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004" y="4507252"/>
            <a:ext cx="2607213" cy="1862294"/>
          </a:xfrm>
          <a:prstGeom prst="rect">
            <a:avLst/>
          </a:prstGeom>
        </p:spPr>
      </p:pic>
      <p:pic>
        <p:nvPicPr>
          <p:cNvPr id="7" name="Picture 6">
            <a:extLst>
              <a:ext uri="{FF2B5EF4-FFF2-40B4-BE49-F238E27FC236}">
                <a16:creationId xmlns:a16="http://schemas.microsoft.com/office/drawing/2014/main" id="{866FDBCB-C00E-3369-5E7A-A6C719903D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3066" y="4507251"/>
            <a:ext cx="2607213" cy="1862295"/>
          </a:xfrm>
          <a:prstGeom prst="rect">
            <a:avLst/>
          </a:prstGeom>
        </p:spPr>
      </p:pic>
      <p:sp>
        <p:nvSpPr>
          <p:cNvPr id="4" name="TextBox 3">
            <a:extLst>
              <a:ext uri="{FF2B5EF4-FFF2-40B4-BE49-F238E27FC236}">
                <a16:creationId xmlns:a16="http://schemas.microsoft.com/office/drawing/2014/main" id="{97E51843-7781-5582-1BD9-48B2FA789DA4}"/>
              </a:ext>
            </a:extLst>
          </p:cNvPr>
          <p:cNvSpPr txBox="1"/>
          <p:nvPr/>
        </p:nvSpPr>
        <p:spPr>
          <a:xfrm>
            <a:off x="9051128" y="4615220"/>
            <a:ext cx="2743200" cy="1754326"/>
          </a:xfrm>
          <a:prstGeom prst="rect">
            <a:avLst/>
          </a:prstGeom>
          <a:solidFill>
            <a:schemeClr val="tx1">
              <a:lumMod val="50000"/>
            </a:schemeClr>
          </a:solidFill>
        </p:spPr>
        <p:txBody>
          <a:bodyPr wrap="square" rtlCol="0">
            <a:spAutoFit/>
          </a:bodyPr>
          <a:lstStyle/>
          <a:p>
            <a:pPr algn="just"/>
            <a:r>
              <a:rPr lang="en-US" dirty="0"/>
              <a:t>For few remain missing values where no pattern was not found we prefer to drop observations than to fill them without any valid logic.   </a:t>
            </a:r>
            <a:endParaRPr lang="en-CA" dirty="0"/>
          </a:p>
        </p:txBody>
      </p:sp>
    </p:spTree>
    <p:extLst>
      <p:ext uri="{BB962C8B-B14F-4D97-AF65-F5344CB8AC3E}">
        <p14:creationId xmlns:p14="http://schemas.microsoft.com/office/powerpoint/2010/main" val="390905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BE91-AE0C-1CD7-9732-92B07CC6C969}"/>
              </a:ext>
            </a:extLst>
          </p:cNvPr>
          <p:cNvSpPr>
            <a:spLocks noGrp="1"/>
          </p:cNvSpPr>
          <p:nvPr>
            <p:ph type="title"/>
          </p:nvPr>
        </p:nvSpPr>
        <p:spPr>
          <a:xfrm>
            <a:off x="919119" y="159328"/>
            <a:ext cx="10353762" cy="1257300"/>
          </a:xfrm>
        </p:spPr>
        <p:txBody>
          <a:bodyPr/>
          <a:lstStyle/>
          <a:p>
            <a:r>
              <a:rPr lang="en-US" dirty="0"/>
              <a:t>Conclusions</a:t>
            </a:r>
            <a:endParaRPr lang="en-CA" dirty="0"/>
          </a:p>
        </p:txBody>
      </p:sp>
      <p:sp>
        <p:nvSpPr>
          <p:cNvPr id="3" name="TextBox 2">
            <a:extLst>
              <a:ext uri="{FF2B5EF4-FFF2-40B4-BE49-F238E27FC236}">
                <a16:creationId xmlns:a16="http://schemas.microsoft.com/office/drawing/2014/main" id="{CB001738-5FFC-800A-2771-0A52D5AE8635}"/>
              </a:ext>
            </a:extLst>
          </p:cNvPr>
          <p:cNvSpPr txBox="1"/>
          <p:nvPr/>
        </p:nvSpPr>
        <p:spPr>
          <a:xfrm>
            <a:off x="857655" y="1326574"/>
            <a:ext cx="1047669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variables and reviewing related information is essential for effectively working with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Three groups of variables were identified: numerical variables for vital signs, numerical variables for laboratory tests, and binary variables for diagnoses.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Identifying variables that measure the same concept on the same scale is crucial for filling in missing values among numerical variables. However, some missing values may remain, and if no logical method is applicable, it’s often better to drop these cases rather than imputing without clear criteria.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Combining variables across different groups of medical conditions helps consolidate information, as the number of marked conditions within each group can serve as an indicator of patient risk.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final output is a clean dataset with no missing values, containing 3,406 observations and 34 variables.</a:t>
            </a:r>
          </a:p>
          <a:p>
            <a:endParaRPr lang="en-CA" dirty="0"/>
          </a:p>
        </p:txBody>
      </p:sp>
    </p:spTree>
    <p:extLst>
      <p:ext uri="{BB962C8B-B14F-4D97-AF65-F5344CB8AC3E}">
        <p14:creationId xmlns:p14="http://schemas.microsoft.com/office/powerpoint/2010/main" val="391277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D9F3-94CF-6BBA-B78D-2773DE3E92FA}"/>
              </a:ext>
            </a:extLst>
          </p:cNvPr>
          <p:cNvSpPr>
            <a:spLocks noGrp="1"/>
          </p:cNvSpPr>
          <p:nvPr>
            <p:ph type="title"/>
          </p:nvPr>
        </p:nvSpPr>
        <p:spPr/>
        <p:txBody>
          <a:bodyPr/>
          <a:lstStyle/>
          <a:p>
            <a:r>
              <a:rPr lang="en-US" dirty="0"/>
              <a:t>Appendix</a:t>
            </a:r>
            <a:endParaRPr lang="en-CA" dirty="0"/>
          </a:p>
        </p:txBody>
      </p:sp>
    </p:spTree>
    <p:extLst>
      <p:ext uri="{BB962C8B-B14F-4D97-AF65-F5344CB8AC3E}">
        <p14:creationId xmlns:p14="http://schemas.microsoft.com/office/powerpoint/2010/main" val="303269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58C172-C70D-73EE-F954-485848C0580E}"/>
              </a:ext>
            </a:extLst>
          </p:cNvPr>
          <p:cNvSpPr txBox="1">
            <a:spLocks/>
          </p:cNvSpPr>
          <p:nvPr/>
        </p:nvSpPr>
        <p:spPr>
          <a:xfrm>
            <a:off x="-1" y="0"/>
            <a:ext cx="12192001" cy="797668"/>
          </a:xfrm>
          <a:prstGeom prst="rect">
            <a:avLst/>
          </a:prstGeom>
          <a:solidFill>
            <a:schemeClr val="accent6">
              <a:lumMod val="60000"/>
              <a:lumOff val="40000"/>
            </a:schemeClr>
          </a:solidFill>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chemeClr val="accent1">
                    <a:lumMod val="50000"/>
                  </a:schemeClr>
                </a:solidFill>
              </a:rPr>
              <a:t>Relations between numerical variables - Correlation</a:t>
            </a:r>
            <a:endParaRPr lang="en-CA" dirty="0">
              <a:solidFill>
                <a:schemeClr val="accent1">
                  <a:lumMod val="50000"/>
                </a:schemeClr>
              </a:solidFill>
            </a:endParaRPr>
          </a:p>
        </p:txBody>
      </p:sp>
      <p:sp>
        <p:nvSpPr>
          <p:cNvPr id="4" name="TextBox 3">
            <a:extLst>
              <a:ext uri="{FF2B5EF4-FFF2-40B4-BE49-F238E27FC236}">
                <a16:creationId xmlns:a16="http://schemas.microsoft.com/office/drawing/2014/main" id="{14D401DC-BE4D-085C-AE80-4B0303959812}"/>
              </a:ext>
            </a:extLst>
          </p:cNvPr>
          <p:cNvSpPr txBox="1"/>
          <p:nvPr/>
        </p:nvSpPr>
        <p:spPr>
          <a:xfrm>
            <a:off x="2140085" y="5544766"/>
            <a:ext cx="7830766" cy="369332"/>
          </a:xfrm>
          <a:prstGeom prst="rect">
            <a:avLst/>
          </a:prstGeom>
          <a:noFill/>
        </p:spPr>
        <p:txBody>
          <a:bodyPr wrap="square" rtlCol="0">
            <a:spAutoFit/>
          </a:bodyPr>
          <a:lstStyle/>
          <a:p>
            <a:r>
              <a:rPr lang="en-US" dirty="0"/>
              <a:t>We can see in darker green most strong correlations, positive and negative</a:t>
            </a:r>
            <a:endParaRPr lang="en-CA" dirty="0"/>
          </a:p>
        </p:txBody>
      </p:sp>
      <p:pic>
        <p:nvPicPr>
          <p:cNvPr id="8" name="Picture 7">
            <a:extLst>
              <a:ext uri="{FF2B5EF4-FFF2-40B4-BE49-F238E27FC236}">
                <a16:creationId xmlns:a16="http://schemas.microsoft.com/office/drawing/2014/main" id="{FC30B393-5531-F3AD-52F3-9EA3F2FDB572}"/>
              </a:ext>
            </a:extLst>
          </p:cNvPr>
          <p:cNvPicPr>
            <a:picLocks noChangeAspect="1"/>
          </p:cNvPicPr>
          <p:nvPr/>
        </p:nvPicPr>
        <p:blipFill>
          <a:blip r:embed="rId2"/>
          <a:stretch>
            <a:fillRect/>
          </a:stretch>
        </p:blipFill>
        <p:spPr>
          <a:xfrm>
            <a:off x="170672" y="1406013"/>
            <a:ext cx="11628037" cy="3239530"/>
          </a:xfrm>
          <a:prstGeom prst="rect">
            <a:avLst/>
          </a:prstGeom>
        </p:spPr>
      </p:pic>
    </p:spTree>
    <p:extLst>
      <p:ext uri="{BB962C8B-B14F-4D97-AF65-F5344CB8AC3E}">
        <p14:creationId xmlns:p14="http://schemas.microsoft.com/office/powerpoint/2010/main" val="177621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E751D-4D04-DD8F-2935-916ECD9E7B57}"/>
              </a:ext>
            </a:extLst>
          </p:cNvPr>
          <p:cNvPicPr>
            <a:picLocks noChangeAspect="1"/>
          </p:cNvPicPr>
          <p:nvPr/>
        </p:nvPicPr>
        <p:blipFill>
          <a:blip r:embed="rId2"/>
          <a:stretch>
            <a:fillRect/>
          </a:stretch>
        </p:blipFill>
        <p:spPr>
          <a:xfrm>
            <a:off x="1515983" y="601735"/>
            <a:ext cx="9160034" cy="5654530"/>
          </a:xfrm>
          <a:prstGeom prst="rect">
            <a:avLst/>
          </a:prstGeom>
        </p:spPr>
      </p:pic>
    </p:spTree>
    <p:extLst>
      <p:ext uri="{BB962C8B-B14F-4D97-AF65-F5344CB8AC3E}">
        <p14:creationId xmlns:p14="http://schemas.microsoft.com/office/powerpoint/2010/main" val="293251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EE19-850F-5893-7CB1-8956092B3DE9}"/>
              </a:ext>
            </a:extLst>
          </p:cNvPr>
          <p:cNvSpPr>
            <a:spLocks noGrp="1"/>
          </p:cNvSpPr>
          <p:nvPr>
            <p:ph type="title"/>
          </p:nvPr>
        </p:nvSpPr>
        <p:spPr/>
        <p:txBody>
          <a:bodyPr/>
          <a:lstStyle/>
          <a:p>
            <a:r>
              <a:rPr lang="en-US" dirty="0"/>
              <a:t>Introduction</a:t>
            </a:r>
            <a:endParaRPr lang="en-CA" dirty="0"/>
          </a:p>
        </p:txBody>
      </p:sp>
      <p:sp>
        <p:nvSpPr>
          <p:cNvPr id="3" name="TextBox 2">
            <a:extLst>
              <a:ext uri="{FF2B5EF4-FFF2-40B4-BE49-F238E27FC236}">
                <a16:creationId xmlns:a16="http://schemas.microsoft.com/office/drawing/2014/main" id="{043D5283-BE14-C2AF-7D9F-16640F8F5483}"/>
              </a:ext>
            </a:extLst>
          </p:cNvPr>
          <p:cNvSpPr txBox="1"/>
          <p:nvPr/>
        </p:nvSpPr>
        <p:spPr>
          <a:xfrm>
            <a:off x="1270000" y="2113280"/>
            <a:ext cx="9408160" cy="2585323"/>
          </a:xfrm>
          <a:prstGeom prst="rect">
            <a:avLst/>
          </a:prstGeom>
          <a:noFill/>
        </p:spPr>
        <p:txBody>
          <a:bodyPr wrap="square" rtlCol="0">
            <a:spAutoFit/>
          </a:bodyPr>
          <a:lstStyle/>
          <a:p>
            <a:pPr algn="just"/>
            <a:r>
              <a:rPr lang="en-CA" dirty="0"/>
              <a:t>The objective of this project is to prepare clean data to predict if a patient will die or survive after 28 days in the intensive care unit, we are using public data MIMIC-IV to perform this exercise</a:t>
            </a:r>
            <a:r>
              <a:rPr lang="en-US" dirty="0"/>
              <a:t>.</a:t>
            </a:r>
            <a:endParaRPr lang="en-CA" dirty="0"/>
          </a:p>
          <a:p>
            <a:pPr algn="just"/>
            <a:endParaRPr lang="en-CA" dirty="0"/>
          </a:p>
          <a:p>
            <a:pPr algn="just"/>
            <a:r>
              <a:rPr lang="en-CA" dirty="0"/>
              <a:t>In the following report we will present the different steps to understand and clean the data of mimic iv</a:t>
            </a:r>
            <a:r>
              <a:rPr lang="en-US" dirty="0"/>
              <a:t>. First </a:t>
            </a:r>
            <a:r>
              <a:rPr lang="en-CA" dirty="0"/>
              <a:t>we try to understood the variables after classifying them and visualize the data to identify distribution of row data. Then we check for the unique values in each variables and did identify the missing values. Lastly, we started to treat the missing values in the dataset.</a:t>
            </a:r>
          </a:p>
        </p:txBody>
      </p:sp>
    </p:spTree>
    <p:extLst>
      <p:ext uri="{BB962C8B-B14F-4D97-AF65-F5344CB8AC3E}">
        <p14:creationId xmlns:p14="http://schemas.microsoft.com/office/powerpoint/2010/main" val="1605490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58C172-C70D-73EE-F954-485848C0580E}"/>
              </a:ext>
            </a:extLst>
          </p:cNvPr>
          <p:cNvSpPr txBox="1">
            <a:spLocks/>
          </p:cNvSpPr>
          <p:nvPr/>
        </p:nvSpPr>
        <p:spPr>
          <a:xfrm>
            <a:off x="-1" y="0"/>
            <a:ext cx="12192001" cy="797668"/>
          </a:xfrm>
          <a:prstGeom prst="rect">
            <a:avLst/>
          </a:prstGeom>
          <a:solidFill>
            <a:schemeClr val="accent6">
              <a:lumMod val="60000"/>
              <a:lumOff val="40000"/>
            </a:schemeClr>
          </a:solidFill>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chemeClr val="accent1">
                    <a:lumMod val="50000"/>
                  </a:schemeClr>
                </a:solidFill>
              </a:rPr>
              <a:t>Relations between variables.</a:t>
            </a:r>
            <a:endParaRPr lang="en-CA" dirty="0">
              <a:solidFill>
                <a:schemeClr val="accent1">
                  <a:lumMod val="50000"/>
                </a:schemeClr>
              </a:solidFill>
            </a:endParaRPr>
          </a:p>
        </p:txBody>
      </p:sp>
      <p:sp>
        <p:nvSpPr>
          <p:cNvPr id="4" name="TextBox 3">
            <a:extLst>
              <a:ext uri="{FF2B5EF4-FFF2-40B4-BE49-F238E27FC236}">
                <a16:creationId xmlns:a16="http://schemas.microsoft.com/office/drawing/2014/main" id="{14D401DC-BE4D-085C-AE80-4B0303959812}"/>
              </a:ext>
            </a:extLst>
          </p:cNvPr>
          <p:cNvSpPr txBox="1"/>
          <p:nvPr/>
        </p:nvSpPr>
        <p:spPr>
          <a:xfrm>
            <a:off x="1614791" y="5711020"/>
            <a:ext cx="8710392" cy="369332"/>
          </a:xfrm>
          <a:prstGeom prst="rect">
            <a:avLst/>
          </a:prstGeom>
          <a:noFill/>
        </p:spPr>
        <p:txBody>
          <a:bodyPr wrap="square" rtlCol="0">
            <a:spAutoFit/>
          </a:bodyPr>
          <a:lstStyle/>
          <a:p>
            <a:r>
              <a:rPr lang="en-US" dirty="0"/>
              <a:t>In a table, we can organize and group data by variable type to facilitate data analysis.</a:t>
            </a:r>
            <a:endParaRPr lang="en-CA" dirty="0"/>
          </a:p>
        </p:txBody>
      </p:sp>
      <p:pic>
        <p:nvPicPr>
          <p:cNvPr id="6" name="Picture 5">
            <a:extLst>
              <a:ext uri="{FF2B5EF4-FFF2-40B4-BE49-F238E27FC236}">
                <a16:creationId xmlns:a16="http://schemas.microsoft.com/office/drawing/2014/main" id="{84B0F429-56FB-F311-D5AE-511B8486EE12}"/>
              </a:ext>
            </a:extLst>
          </p:cNvPr>
          <p:cNvPicPr>
            <a:picLocks noChangeAspect="1"/>
          </p:cNvPicPr>
          <p:nvPr/>
        </p:nvPicPr>
        <p:blipFill rotWithShape="1">
          <a:blip r:embed="rId2"/>
          <a:srcRect b="5371"/>
          <a:stretch/>
        </p:blipFill>
        <p:spPr>
          <a:xfrm>
            <a:off x="1614791" y="1074574"/>
            <a:ext cx="8710392" cy="4636446"/>
          </a:xfrm>
          <a:prstGeom prst="rect">
            <a:avLst/>
          </a:prstGeom>
        </p:spPr>
      </p:pic>
    </p:spTree>
    <p:extLst>
      <p:ext uri="{BB962C8B-B14F-4D97-AF65-F5344CB8AC3E}">
        <p14:creationId xmlns:p14="http://schemas.microsoft.com/office/powerpoint/2010/main" val="71993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84D8-296F-FE97-D471-9841C09EE95E}"/>
              </a:ext>
            </a:extLst>
          </p:cNvPr>
          <p:cNvSpPr>
            <a:spLocks noGrp="1"/>
          </p:cNvSpPr>
          <p:nvPr>
            <p:ph type="title"/>
          </p:nvPr>
        </p:nvSpPr>
        <p:spPr/>
        <p:txBody>
          <a:bodyPr>
            <a:normAutofit fontScale="90000"/>
          </a:bodyPr>
          <a:lstStyle/>
          <a:p>
            <a:r>
              <a:rPr lang="en-US" dirty="0"/>
              <a:t>Correlation between diagnoses/binary groups </a:t>
            </a:r>
            <a:endParaRPr lang="en-CA" dirty="0"/>
          </a:p>
        </p:txBody>
      </p:sp>
      <p:pic>
        <p:nvPicPr>
          <p:cNvPr id="1026" name="Picture 2">
            <a:extLst>
              <a:ext uri="{FF2B5EF4-FFF2-40B4-BE49-F238E27FC236}">
                <a16:creationId xmlns:a16="http://schemas.microsoft.com/office/drawing/2014/main" id="{F88FBD85-43F3-67B3-828A-B098679AB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284" y="2378465"/>
            <a:ext cx="5673002" cy="405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41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45D7159-04A4-F25A-2C9E-2A668D876D55}"/>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What does data set contain?</a:t>
            </a:r>
          </a:p>
        </p:txBody>
      </p:sp>
      <p:sp>
        <p:nvSpPr>
          <p:cNvPr id="4" name="TextBox 3">
            <a:extLst>
              <a:ext uri="{FF2B5EF4-FFF2-40B4-BE49-F238E27FC236}">
                <a16:creationId xmlns:a16="http://schemas.microsoft.com/office/drawing/2014/main" id="{F636381F-C9E8-823C-477A-C8DCF6475B9C}"/>
              </a:ext>
            </a:extLst>
          </p:cNvPr>
          <p:cNvSpPr txBox="1"/>
          <p:nvPr/>
        </p:nvSpPr>
        <p:spPr>
          <a:xfrm>
            <a:off x="1039905" y="2147862"/>
            <a:ext cx="3405573" cy="3499563"/>
          </a:xfrm>
          <a:prstGeom prst="rect">
            <a:avLst/>
          </a:prstGeom>
        </p:spPr>
        <p:txBody>
          <a:bodyPr vert="horz" lIns="91440" tIns="45720" rIns="91440" bIns="45720" rtlCol="0" anchor="t">
            <a:normAutofit lnSpcReduction="10000"/>
          </a:bodyPr>
          <a:lstStyle/>
          <a:p>
            <a:pPr defTabSz="457200">
              <a:lnSpc>
                <a:spcPct val="90000"/>
              </a:lnSpc>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are working with </a:t>
            </a:r>
            <a:r>
              <a:rPr lang="en-US" sz="16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mimic_iv</a:t>
            </a:r>
            <a:r>
              <a:rPr lang="en-US"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and it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contais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6037 observations</a:t>
            </a: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207 variables.</a:t>
            </a: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Mortality is TARGET variable.</a:t>
            </a: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Variables classification on the left.</a:t>
            </a: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the data set there are 34 variables that contain more information.</a:t>
            </a:r>
          </a:p>
          <a:p>
            <a:pPr marL="285750" indent="-285750" defTabSz="457200">
              <a:lnSpc>
                <a:spcPct val="90000"/>
              </a:lnSpc>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Diagnosis and medical history has binary variables.</a:t>
            </a:r>
          </a:p>
          <a:p>
            <a:pPr marL="285750" indent="-285750" defTabSz="457200">
              <a:lnSpc>
                <a:spcPct val="90000"/>
              </a:lnSpc>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3" name="Picture 2">
            <a:extLst>
              <a:ext uri="{FF2B5EF4-FFF2-40B4-BE49-F238E27FC236}">
                <a16:creationId xmlns:a16="http://schemas.microsoft.com/office/drawing/2014/main" id="{BAC62287-C5A6-2DAE-5071-40C18103DD17}"/>
              </a:ext>
            </a:extLst>
          </p:cNvPr>
          <p:cNvPicPr>
            <a:picLocks noChangeAspect="1"/>
          </p:cNvPicPr>
          <p:nvPr/>
        </p:nvPicPr>
        <p:blipFill>
          <a:blip r:embed="rId3"/>
          <a:stretch>
            <a:fillRect/>
          </a:stretch>
        </p:blipFill>
        <p:spPr>
          <a:xfrm>
            <a:off x="5387351" y="1821289"/>
            <a:ext cx="6161183" cy="3225167"/>
          </a:xfrm>
          <a:prstGeom prst="rect">
            <a:avLst/>
          </a:prstGeom>
        </p:spPr>
      </p:pic>
    </p:spTree>
    <p:extLst>
      <p:ext uri="{BB962C8B-B14F-4D97-AF65-F5344CB8AC3E}">
        <p14:creationId xmlns:p14="http://schemas.microsoft.com/office/powerpoint/2010/main" val="254880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6B08B5-859B-79EB-BD57-AC0B438BAEC6}"/>
              </a:ext>
            </a:extLst>
          </p:cNvPr>
          <p:cNvSpPr>
            <a:spLocks noGrp="1"/>
          </p:cNvSpPr>
          <p:nvPr>
            <p:ph type="title"/>
          </p:nvPr>
        </p:nvSpPr>
        <p:spPr>
          <a:xfrm>
            <a:off x="919119" y="263237"/>
            <a:ext cx="10353762" cy="1257300"/>
          </a:xfrm>
        </p:spPr>
        <p:txBody>
          <a:bodyPr vert="horz" lIns="91440" tIns="45720" rIns="91440" bIns="45720" rtlCol="0" anchor="ctr">
            <a:normAutofit/>
          </a:bodyPr>
          <a:lstStyle/>
          <a:p>
            <a:r>
              <a:rPr lang="en-US" sz="4000" dirty="0"/>
              <a:t>Variable Classification</a:t>
            </a:r>
          </a:p>
        </p:txBody>
      </p:sp>
      <p:sp>
        <p:nvSpPr>
          <p:cNvPr id="4" name="Content Placeholder 3">
            <a:extLst>
              <a:ext uri="{FF2B5EF4-FFF2-40B4-BE49-F238E27FC236}">
                <a16:creationId xmlns:a16="http://schemas.microsoft.com/office/drawing/2014/main" id="{DD562BFB-A7BC-E2ED-D912-FD5E89E31BB7}"/>
              </a:ext>
            </a:extLst>
          </p:cNvPr>
          <p:cNvSpPr>
            <a:spLocks/>
          </p:cNvSpPr>
          <p:nvPr/>
        </p:nvSpPr>
        <p:spPr>
          <a:xfrm>
            <a:off x="1427018" y="5248779"/>
            <a:ext cx="6715335" cy="793766"/>
          </a:xfrm>
          <a:prstGeom prst="rect">
            <a:avLst/>
          </a:prstGeom>
        </p:spPr>
        <p:txBody>
          <a:bodyPr>
            <a:noAutofit/>
          </a:bodyPr>
          <a:lstStyle/>
          <a:p>
            <a:pPr defTabSz="585216">
              <a:lnSpc>
                <a:spcPct val="90000"/>
              </a:lnSpc>
              <a:spcAft>
                <a:spcPts val="600"/>
              </a:spcAft>
            </a:pPr>
            <a:r>
              <a:rPr lang="en-US" sz="1400" kern="1200" dirty="0">
                <a:solidFill>
                  <a:schemeClr val="tx1"/>
                </a:solidFill>
                <a:latin typeface="+mn-lt"/>
                <a:ea typeface="+mn-ea"/>
                <a:cs typeface="+mn-cs"/>
              </a:rPr>
              <a:t>This variables contain information for numerical and categorical format for statistics analysis. </a:t>
            </a:r>
          </a:p>
          <a:p>
            <a:pPr defTabSz="585216">
              <a:lnSpc>
                <a:spcPct val="90000"/>
              </a:lnSpc>
              <a:spcAft>
                <a:spcPts val="600"/>
              </a:spcAft>
            </a:pPr>
            <a:r>
              <a:rPr lang="en-CA" sz="1400" kern="1200" dirty="0">
                <a:solidFill>
                  <a:schemeClr val="tx1"/>
                </a:solidFill>
                <a:latin typeface="+mn-lt"/>
                <a:ea typeface="+mn-ea"/>
                <a:cs typeface="+mn-cs"/>
              </a:rPr>
              <a:t>Binara diagnosis are going to be more relevant for the model, there are 63 with a unique value, this variables do not provide much information.</a:t>
            </a:r>
            <a:endParaRPr lang="en-CA" sz="1400" dirty="0"/>
          </a:p>
        </p:txBody>
      </p:sp>
      <p:pic>
        <p:nvPicPr>
          <p:cNvPr id="6" name="Picture 5">
            <a:extLst>
              <a:ext uri="{FF2B5EF4-FFF2-40B4-BE49-F238E27FC236}">
                <a16:creationId xmlns:a16="http://schemas.microsoft.com/office/drawing/2014/main" id="{3FB9F342-1C1D-5F14-350C-951A98ED2F41}"/>
              </a:ext>
            </a:extLst>
          </p:cNvPr>
          <p:cNvPicPr>
            <a:picLocks noChangeAspect="1"/>
          </p:cNvPicPr>
          <p:nvPr/>
        </p:nvPicPr>
        <p:blipFill>
          <a:blip r:embed="rId3"/>
          <a:stretch>
            <a:fillRect/>
          </a:stretch>
        </p:blipFill>
        <p:spPr>
          <a:xfrm>
            <a:off x="1503218" y="2035322"/>
            <a:ext cx="6259346" cy="3101092"/>
          </a:xfrm>
          <a:prstGeom prst="rect">
            <a:avLst/>
          </a:prstGeom>
        </p:spPr>
      </p:pic>
      <p:pic>
        <p:nvPicPr>
          <p:cNvPr id="8" name="Picture 7">
            <a:extLst>
              <a:ext uri="{FF2B5EF4-FFF2-40B4-BE49-F238E27FC236}">
                <a16:creationId xmlns:a16="http://schemas.microsoft.com/office/drawing/2014/main" id="{600C38C6-E5F6-A243-8C53-53C231FB712F}"/>
              </a:ext>
            </a:extLst>
          </p:cNvPr>
          <p:cNvPicPr>
            <a:picLocks noChangeAspect="1"/>
          </p:cNvPicPr>
          <p:nvPr/>
        </p:nvPicPr>
        <p:blipFill>
          <a:blip r:embed="rId4"/>
          <a:stretch>
            <a:fillRect/>
          </a:stretch>
        </p:blipFill>
        <p:spPr>
          <a:xfrm>
            <a:off x="8246987" y="2035322"/>
            <a:ext cx="2123140" cy="4637216"/>
          </a:xfrm>
          <a:prstGeom prst="rect">
            <a:avLst/>
          </a:prstGeom>
        </p:spPr>
      </p:pic>
      <p:sp>
        <p:nvSpPr>
          <p:cNvPr id="9" name="TextBox 8">
            <a:extLst>
              <a:ext uri="{FF2B5EF4-FFF2-40B4-BE49-F238E27FC236}">
                <a16:creationId xmlns:a16="http://schemas.microsoft.com/office/drawing/2014/main" id="{53FFDE6D-7A39-232D-976D-FAB28DC9F013}"/>
              </a:ext>
            </a:extLst>
          </p:cNvPr>
          <p:cNvSpPr txBox="1"/>
          <p:nvPr/>
        </p:nvSpPr>
        <p:spPr>
          <a:xfrm>
            <a:off x="1428524" y="1700367"/>
            <a:ext cx="1561250" cy="269626"/>
          </a:xfrm>
          <a:prstGeom prst="rect">
            <a:avLst/>
          </a:prstGeom>
          <a:noFill/>
        </p:spPr>
        <p:txBody>
          <a:bodyPr wrap="square" rtlCol="0">
            <a:spAutoFit/>
          </a:bodyPr>
          <a:lstStyle/>
          <a:p>
            <a:pPr defTabSz="585216">
              <a:spcAft>
                <a:spcPts val="600"/>
              </a:spcAft>
            </a:pPr>
            <a:r>
              <a:rPr lang="en-US" sz="1152" kern="1200" dirty="0">
                <a:solidFill>
                  <a:schemeClr val="tx1"/>
                </a:solidFill>
                <a:latin typeface="+mn-lt"/>
                <a:ea typeface="+mn-ea"/>
                <a:cs typeface="+mn-cs"/>
              </a:rPr>
              <a:t>34 key variables</a:t>
            </a:r>
            <a:endParaRPr lang="en-CA" dirty="0"/>
          </a:p>
        </p:txBody>
      </p:sp>
      <p:sp>
        <p:nvSpPr>
          <p:cNvPr id="10" name="TextBox 9">
            <a:extLst>
              <a:ext uri="{FF2B5EF4-FFF2-40B4-BE49-F238E27FC236}">
                <a16:creationId xmlns:a16="http://schemas.microsoft.com/office/drawing/2014/main" id="{9084B4AF-F868-D9D7-CCD8-FC6AB3C8B314}"/>
              </a:ext>
            </a:extLst>
          </p:cNvPr>
          <p:cNvSpPr txBox="1"/>
          <p:nvPr/>
        </p:nvSpPr>
        <p:spPr>
          <a:xfrm>
            <a:off x="8197771" y="1386994"/>
            <a:ext cx="1840498" cy="446917"/>
          </a:xfrm>
          <a:prstGeom prst="rect">
            <a:avLst/>
          </a:prstGeom>
          <a:noFill/>
        </p:spPr>
        <p:txBody>
          <a:bodyPr wrap="square" rtlCol="0">
            <a:spAutoFit/>
          </a:bodyPr>
          <a:lstStyle/>
          <a:p>
            <a:pPr defTabSz="585216">
              <a:spcAft>
                <a:spcPts val="600"/>
              </a:spcAft>
            </a:pPr>
            <a:r>
              <a:rPr lang="en-US" sz="1152" kern="1200" dirty="0">
                <a:solidFill>
                  <a:schemeClr val="tx1"/>
                </a:solidFill>
                <a:latin typeface="+mn-lt"/>
                <a:ea typeface="+mn-ea"/>
                <a:cs typeface="+mn-cs"/>
              </a:rPr>
              <a:t>63 Binary with just 1 value</a:t>
            </a:r>
            <a:endParaRPr lang="en-CA" dirty="0"/>
          </a:p>
        </p:txBody>
      </p:sp>
    </p:spTree>
    <p:extLst>
      <p:ext uri="{BB962C8B-B14F-4D97-AF65-F5344CB8AC3E}">
        <p14:creationId xmlns:p14="http://schemas.microsoft.com/office/powerpoint/2010/main" val="132005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D7159-04A4-F25A-2C9E-2A668D876D55}"/>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US" sz="4000" dirty="0"/>
              <a:t>Which variables have missing values?</a:t>
            </a:r>
          </a:p>
        </p:txBody>
      </p:sp>
      <p:sp>
        <p:nvSpPr>
          <p:cNvPr id="4" name="TextBox 3">
            <a:extLst>
              <a:ext uri="{FF2B5EF4-FFF2-40B4-BE49-F238E27FC236}">
                <a16:creationId xmlns:a16="http://schemas.microsoft.com/office/drawing/2014/main" id="{F636381F-C9E8-823C-477A-C8DCF6475B9C}"/>
              </a:ext>
            </a:extLst>
          </p:cNvPr>
          <p:cNvSpPr txBox="1"/>
          <p:nvPr/>
        </p:nvSpPr>
        <p:spPr>
          <a:xfrm>
            <a:off x="505856" y="2910846"/>
            <a:ext cx="5978072" cy="1856406"/>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are variables that have more than 30% of missing values, some of them are laboratory test that can’t be impute. (important features)</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Other are going to be analyze to take a decision.</a:t>
            </a: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7" name="Picture 1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a:extLst>
              <a:ext uri="{FF2B5EF4-FFF2-40B4-BE49-F238E27FC236}">
                <a16:creationId xmlns:a16="http://schemas.microsoft.com/office/drawing/2014/main" id="{3150829E-3223-2AF4-1FAE-5753EEF71CAC}"/>
              </a:ext>
            </a:extLst>
          </p:cNvPr>
          <p:cNvPicPr>
            <a:picLocks noChangeAspect="1"/>
          </p:cNvPicPr>
          <p:nvPr/>
        </p:nvPicPr>
        <p:blipFill>
          <a:blip r:embed="rId4"/>
          <a:stretch>
            <a:fillRect/>
          </a:stretch>
        </p:blipFill>
        <p:spPr>
          <a:xfrm>
            <a:off x="7911081" y="275503"/>
            <a:ext cx="3637453" cy="3089614"/>
          </a:xfrm>
          <a:prstGeom prst="rect">
            <a:avLst/>
          </a:prstGeom>
        </p:spPr>
      </p:pic>
      <p:pic>
        <p:nvPicPr>
          <p:cNvPr id="3" name="Picture 2">
            <a:extLst>
              <a:ext uri="{FF2B5EF4-FFF2-40B4-BE49-F238E27FC236}">
                <a16:creationId xmlns:a16="http://schemas.microsoft.com/office/drawing/2014/main" id="{71700A66-F33E-2C91-A2CC-05A90F80D668}"/>
              </a:ext>
            </a:extLst>
          </p:cNvPr>
          <p:cNvPicPr>
            <a:picLocks noChangeAspect="1"/>
          </p:cNvPicPr>
          <p:nvPr/>
        </p:nvPicPr>
        <p:blipFill>
          <a:blip r:embed="rId5"/>
          <a:stretch>
            <a:fillRect/>
          </a:stretch>
        </p:blipFill>
        <p:spPr>
          <a:xfrm>
            <a:off x="6580909" y="3492884"/>
            <a:ext cx="4967625" cy="3067507"/>
          </a:xfrm>
          <a:prstGeom prst="rect">
            <a:avLst/>
          </a:prstGeom>
        </p:spPr>
      </p:pic>
    </p:spTree>
    <p:extLst>
      <p:ext uri="{BB962C8B-B14F-4D97-AF65-F5344CB8AC3E}">
        <p14:creationId xmlns:p14="http://schemas.microsoft.com/office/powerpoint/2010/main" val="250884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7159-04A4-F25A-2C9E-2A668D876D55}"/>
              </a:ext>
            </a:extLst>
          </p:cNvPr>
          <p:cNvSpPr>
            <a:spLocks noGrp="1"/>
          </p:cNvSpPr>
          <p:nvPr>
            <p:ph type="title"/>
          </p:nvPr>
        </p:nvSpPr>
        <p:spPr>
          <a:xfrm>
            <a:off x="919119" y="171682"/>
            <a:ext cx="10353762" cy="1257300"/>
          </a:xfrm>
        </p:spPr>
        <p:txBody>
          <a:bodyPr vert="horz" lIns="91440" tIns="45720" rIns="91440" bIns="45720" rtlCol="0" anchor="ctr">
            <a:normAutofit/>
          </a:bodyPr>
          <a:lstStyle/>
          <a:p>
            <a:r>
              <a:rPr lang="en-US" sz="4000" dirty="0"/>
              <a:t>How does numerical variables look like?</a:t>
            </a:r>
          </a:p>
        </p:txBody>
      </p:sp>
      <p:sp>
        <p:nvSpPr>
          <p:cNvPr id="51" name="TextBox 50">
            <a:extLst>
              <a:ext uri="{FF2B5EF4-FFF2-40B4-BE49-F238E27FC236}">
                <a16:creationId xmlns:a16="http://schemas.microsoft.com/office/drawing/2014/main" id="{89A0DD8A-B9AC-D4D6-958B-A351B68FFDFF}"/>
              </a:ext>
            </a:extLst>
          </p:cNvPr>
          <p:cNvSpPr txBox="1"/>
          <p:nvPr/>
        </p:nvSpPr>
        <p:spPr>
          <a:xfrm>
            <a:off x="2197166" y="2268803"/>
            <a:ext cx="3519513" cy="2997295"/>
          </a:xfrm>
          <a:prstGeom prst="rect">
            <a:avLst/>
          </a:prstGeom>
          <a:noFill/>
        </p:spPr>
        <p:txBody>
          <a:bodyPr wrap="square" rtlCol="0">
            <a:spAutoFit/>
          </a:bodyPr>
          <a:lstStyle/>
          <a:p>
            <a:pPr defTabSz="557784">
              <a:spcAft>
                <a:spcPts val="600"/>
              </a:spcAft>
            </a:pPr>
            <a:r>
              <a:rPr lang="en-US" sz="1098" kern="1200" dirty="0">
                <a:solidFill>
                  <a:schemeClr val="tx1"/>
                </a:solidFill>
                <a:latin typeface="+mn-lt"/>
                <a:ea typeface="+mn-ea"/>
                <a:cs typeface="+mn-cs"/>
              </a:rPr>
              <a:t>There are Variables a distribution of values that aper to be correct:</a:t>
            </a:r>
          </a:p>
          <a:p>
            <a:pPr marL="174308" indent="-174308" defTabSz="557784">
              <a:spcAft>
                <a:spcPts val="600"/>
              </a:spcAft>
              <a:buFontTx/>
              <a:buChar char="-"/>
            </a:pPr>
            <a:r>
              <a:rPr lang="en-US" sz="1098" kern="1200" dirty="0">
                <a:solidFill>
                  <a:schemeClr val="tx1"/>
                </a:solidFill>
                <a:latin typeface="+mn-lt"/>
                <a:ea typeface="+mn-ea"/>
                <a:cs typeface="+mn-cs"/>
              </a:rPr>
              <a:t>age.</a:t>
            </a:r>
          </a:p>
          <a:p>
            <a:pPr marL="174308" indent="-174308" defTabSz="557784">
              <a:spcAft>
                <a:spcPts val="600"/>
              </a:spcAft>
              <a:buFontTx/>
              <a:buChar char="-"/>
            </a:pPr>
            <a:r>
              <a:rPr lang="en-US" sz="1098" kern="1200" dirty="0">
                <a:solidFill>
                  <a:schemeClr val="tx1"/>
                </a:solidFill>
                <a:latin typeface="+mn-lt"/>
                <a:ea typeface="+mn-ea"/>
                <a:cs typeface="+mn-cs"/>
              </a:rPr>
              <a:t>Heart rate.</a:t>
            </a:r>
          </a:p>
          <a:p>
            <a:pPr marL="174308" indent="-174308" defTabSz="557784">
              <a:spcAft>
                <a:spcPts val="600"/>
              </a:spcAft>
              <a:buFontTx/>
              <a:buChar char="-"/>
            </a:pPr>
            <a:r>
              <a:rPr lang="en-US" sz="1098" kern="1200" dirty="0" err="1">
                <a:solidFill>
                  <a:schemeClr val="tx1"/>
                </a:solidFill>
                <a:latin typeface="+mn-lt"/>
                <a:ea typeface="+mn-ea"/>
                <a:cs typeface="+mn-cs"/>
              </a:rPr>
              <a:t>Temprerture</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a:solidFill>
                  <a:schemeClr val="tx1"/>
                </a:solidFill>
                <a:latin typeface="+mn-lt"/>
                <a:ea typeface="+mn-ea"/>
                <a:cs typeface="+mn-cs"/>
              </a:rPr>
              <a:t>Sodium..</a:t>
            </a:r>
            <a:r>
              <a:rPr lang="en-US" sz="1098" kern="1200" dirty="0" err="1">
                <a:solidFill>
                  <a:schemeClr val="tx1"/>
                </a:solidFill>
                <a:latin typeface="+mn-lt"/>
                <a:ea typeface="+mn-ea"/>
                <a:cs typeface="+mn-cs"/>
              </a:rPr>
              <a:t>Whole.Blood</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a:solidFill>
                  <a:schemeClr val="tx1"/>
                </a:solidFill>
                <a:latin typeface="+mn-lt"/>
                <a:ea typeface="+mn-ea"/>
                <a:cs typeface="+mn-cs"/>
              </a:rPr>
              <a:t>Chloride..</a:t>
            </a:r>
            <a:r>
              <a:rPr lang="en-US" sz="1098" kern="1200" dirty="0" err="1">
                <a:solidFill>
                  <a:schemeClr val="tx1"/>
                </a:solidFill>
                <a:latin typeface="+mn-lt"/>
                <a:ea typeface="+mn-ea"/>
                <a:cs typeface="+mn-cs"/>
              </a:rPr>
              <a:t>Whole.Blood</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a:solidFill>
                  <a:schemeClr val="tx1"/>
                </a:solidFill>
                <a:latin typeface="+mn-lt"/>
                <a:ea typeface="+mn-ea"/>
                <a:cs typeface="+mn-cs"/>
              </a:rPr>
              <a:t>Bicarbonate</a:t>
            </a:r>
          </a:p>
          <a:p>
            <a:pPr marL="174308" indent="-174308" defTabSz="557784">
              <a:spcAft>
                <a:spcPts val="600"/>
              </a:spcAft>
              <a:buFontTx/>
              <a:buChar char="-"/>
            </a:pPr>
            <a:r>
              <a:rPr lang="en-US" sz="1098" kern="1200" dirty="0">
                <a:solidFill>
                  <a:schemeClr val="tx1"/>
                </a:solidFill>
                <a:latin typeface="+mn-lt"/>
                <a:ea typeface="+mn-ea"/>
                <a:cs typeface="+mn-cs"/>
              </a:rPr>
              <a:t>Hemoglobin.2</a:t>
            </a:r>
          </a:p>
          <a:p>
            <a:pPr marL="174308" indent="-174308" defTabSz="557784">
              <a:spcAft>
                <a:spcPts val="600"/>
              </a:spcAft>
              <a:buFontTx/>
              <a:buChar char="-"/>
            </a:pPr>
            <a:r>
              <a:rPr lang="en-US" sz="1098" kern="1200" dirty="0">
                <a:solidFill>
                  <a:schemeClr val="tx1"/>
                </a:solidFill>
                <a:latin typeface="+mn-lt"/>
                <a:ea typeface="+mn-ea"/>
                <a:cs typeface="+mn-cs"/>
              </a:rPr>
              <a:t>Hematocrit</a:t>
            </a:r>
          </a:p>
          <a:p>
            <a:pPr marL="174308" indent="-174308" defTabSz="557784">
              <a:spcAft>
                <a:spcPts val="600"/>
              </a:spcAft>
              <a:buFontTx/>
              <a:buChar char="-"/>
            </a:pPr>
            <a:endParaRPr lang="en-US" sz="1098" kern="1200" dirty="0">
              <a:solidFill>
                <a:schemeClr val="tx1"/>
              </a:solidFill>
              <a:latin typeface="+mn-lt"/>
              <a:ea typeface="+mn-ea"/>
              <a:cs typeface="+mn-cs"/>
            </a:endParaRPr>
          </a:p>
          <a:p>
            <a:pPr marL="285750" indent="-285750">
              <a:spcAft>
                <a:spcPts val="600"/>
              </a:spcAft>
              <a:buFontTx/>
              <a:buChar char="-"/>
            </a:pPr>
            <a:endParaRPr lang="en-CA" dirty="0"/>
          </a:p>
        </p:txBody>
      </p:sp>
      <p:pic>
        <p:nvPicPr>
          <p:cNvPr id="8" name="Picture 7">
            <a:extLst>
              <a:ext uri="{FF2B5EF4-FFF2-40B4-BE49-F238E27FC236}">
                <a16:creationId xmlns:a16="http://schemas.microsoft.com/office/drawing/2014/main" id="{97027ABE-CD18-6AB6-092A-4D491084AD85}"/>
              </a:ext>
            </a:extLst>
          </p:cNvPr>
          <p:cNvPicPr>
            <a:picLocks noChangeAspect="1"/>
          </p:cNvPicPr>
          <p:nvPr/>
        </p:nvPicPr>
        <p:blipFill>
          <a:blip r:embed="rId3"/>
          <a:stretch>
            <a:fillRect/>
          </a:stretch>
        </p:blipFill>
        <p:spPr>
          <a:xfrm>
            <a:off x="134433" y="1271744"/>
            <a:ext cx="1686795" cy="1241179"/>
          </a:xfrm>
          <a:prstGeom prst="rect">
            <a:avLst/>
          </a:prstGeom>
        </p:spPr>
      </p:pic>
      <p:pic>
        <p:nvPicPr>
          <p:cNvPr id="9" name="Picture 8" descr="A graph of a number of patients&#10;&#10;Description automatically generated with medium confidence">
            <a:extLst>
              <a:ext uri="{FF2B5EF4-FFF2-40B4-BE49-F238E27FC236}">
                <a16:creationId xmlns:a16="http://schemas.microsoft.com/office/drawing/2014/main" id="{84E3C24B-A7C9-287D-4EAC-30B04BF34A9E}"/>
              </a:ext>
            </a:extLst>
          </p:cNvPr>
          <p:cNvPicPr>
            <a:picLocks noChangeAspect="1"/>
          </p:cNvPicPr>
          <p:nvPr/>
        </p:nvPicPr>
        <p:blipFill>
          <a:blip r:embed="rId4"/>
          <a:stretch>
            <a:fillRect/>
          </a:stretch>
        </p:blipFill>
        <p:spPr>
          <a:xfrm>
            <a:off x="128057" y="2667730"/>
            <a:ext cx="1699546" cy="1250562"/>
          </a:xfrm>
          <a:prstGeom prst="rect">
            <a:avLst/>
          </a:prstGeom>
        </p:spPr>
      </p:pic>
      <p:pic>
        <p:nvPicPr>
          <p:cNvPr id="11" name="Picture 10" descr="A graph of hematocrit&#10;&#10;Description automatically generated">
            <a:extLst>
              <a:ext uri="{FF2B5EF4-FFF2-40B4-BE49-F238E27FC236}">
                <a16:creationId xmlns:a16="http://schemas.microsoft.com/office/drawing/2014/main" id="{B664258B-0015-5FAC-49C3-1CAE006EE1C9}"/>
              </a:ext>
            </a:extLst>
          </p:cNvPr>
          <p:cNvPicPr>
            <a:picLocks noChangeAspect="1"/>
          </p:cNvPicPr>
          <p:nvPr/>
        </p:nvPicPr>
        <p:blipFill>
          <a:blip r:embed="rId5"/>
          <a:stretch>
            <a:fillRect/>
          </a:stretch>
        </p:blipFill>
        <p:spPr>
          <a:xfrm>
            <a:off x="128057" y="4073099"/>
            <a:ext cx="1699546" cy="1250562"/>
          </a:xfrm>
          <a:prstGeom prst="rect">
            <a:avLst/>
          </a:prstGeom>
        </p:spPr>
      </p:pic>
      <p:cxnSp>
        <p:nvCxnSpPr>
          <p:cNvPr id="13" name="Straight Connector 12">
            <a:extLst>
              <a:ext uri="{FF2B5EF4-FFF2-40B4-BE49-F238E27FC236}">
                <a16:creationId xmlns:a16="http://schemas.microsoft.com/office/drawing/2014/main" id="{66B65A69-22D4-EF18-F26F-78C1958324A9}"/>
              </a:ext>
            </a:extLst>
          </p:cNvPr>
          <p:cNvCxnSpPr>
            <a:stCxn id="2" idx="2"/>
          </p:cNvCxnSpPr>
          <p:nvPr/>
        </p:nvCxnSpPr>
        <p:spPr>
          <a:xfrm>
            <a:off x="5972925" y="2198682"/>
            <a:ext cx="3248" cy="3137539"/>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graph of heart rate&#10;&#10;Description automatically generated">
            <a:extLst>
              <a:ext uri="{FF2B5EF4-FFF2-40B4-BE49-F238E27FC236}">
                <a16:creationId xmlns:a16="http://schemas.microsoft.com/office/drawing/2014/main" id="{0FCE3045-EEE7-DE86-5BD7-9F80AA6B8FD1}"/>
              </a:ext>
            </a:extLst>
          </p:cNvPr>
          <p:cNvPicPr>
            <a:picLocks noChangeAspect="1"/>
          </p:cNvPicPr>
          <p:nvPr/>
        </p:nvPicPr>
        <p:blipFill>
          <a:blip r:embed="rId6"/>
          <a:stretch>
            <a:fillRect/>
          </a:stretch>
        </p:blipFill>
        <p:spPr>
          <a:xfrm>
            <a:off x="128056" y="5478469"/>
            <a:ext cx="1699548" cy="1250562"/>
          </a:xfrm>
          <a:prstGeom prst="rect">
            <a:avLst/>
          </a:prstGeom>
        </p:spPr>
      </p:pic>
      <p:sp>
        <p:nvSpPr>
          <p:cNvPr id="16" name="TextBox 15">
            <a:extLst>
              <a:ext uri="{FF2B5EF4-FFF2-40B4-BE49-F238E27FC236}">
                <a16:creationId xmlns:a16="http://schemas.microsoft.com/office/drawing/2014/main" id="{A0F2E94E-C890-E0E1-227A-7EF277097C00}"/>
              </a:ext>
            </a:extLst>
          </p:cNvPr>
          <p:cNvSpPr txBox="1"/>
          <p:nvPr/>
        </p:nvSpPr>
        <p:spPr>
          <a:xfrm>
            <a:off x="6096000" y="1413396"/>
            <a:ext cx="3519513" cy="5210401"/>
          </a:xfrm>
          <a:prstGeom prst="rect">
            <a:avLst/>
          </a:prstGeom>
          <a:noFill/>
        </p:spPr>
        <p:txBody>
          <a:bodyPr wrap="square" rtlCol="0">
            <a:spAutoFit/>
          </a:bodyPr>
          <a:lstStyle/>
          <a:p>
            <a:pPr defTabSz="557784">
              <a:spcAft>
                <a:spcPts val="600"/>
              </a:spcAft>
            </a:pPr>
            <a:r>
              <a:rPr lang="en-US" sz="1098" kern="1200" dirty="0">
                <a:solidFill>
                  <a:schemeClr val="tx1"/>
                </a:solidFill>
                <a:latin typeface="+mn-lt"/>
                <a:ea typeface="+mn-ea"/>
                <a:cs typeface="+mn-cs"/>
              </a:rPr>
              <a:t>One the other side there are variables with right skew chart, that shows error values or </a:t>
            </a:r>
            <a:r>
              <a:rPr lang="en-US" sz="1098" kern="1200" dirty="0" err="1">
                <a:solidFill>
                  <a:schemeClr val="tx1"/>
                </a:solidFill>
                <a:latin typeface="+mn-lt"/>
                <a:ea typeface="+mn-ea"/>
                <a:cs typeface="+mn-cs"/>
              </a:rPr>
              <a:t>extrem</a:t>
            </a:r>
            <a:r>
              <a:rPr lang="en-US" sz="1098" kern="1200" dirty="0">
                <a:solidFill>
                  <a:schemeClr val="tx1"/>
                </a:solidFill>
                <a:latin typeface="+mn-lt"/>
                <a:ea typeface="+mn-ea"/>
                <a:cs typeface="+mn-cs"/>
              </a:rPr>
              <a:t> :</a:t>
            </a:r>
          </a:p>
          <a:p>
            <a:pPr marL="174308" indent="-174308" defTabSz="557784">
              <a:spcAft>
                <a:spcPts val="600"/>
              </a:spcAft>
              <a:buFontTx/>
              <a:buChar char="-"/>
            </a:pPr>
            <a:r>
              <a:rPr lang="en-US" sz="1098" kern="1200" dirty="0" err="1">
                <a:solidFill>
                  <a:schemeClr val="tx1"/>
                </a:solidFill>
                <a:latin typeface="+mn-lt"/>
                <a:ea typeface="+mn-ea"/>
                <a:cs typeface="+mn-cs"/>
              </a:rPr>
              <a:t>Heart.rate.Alarm</a:t>
            </a:r>
            <a:r>
              <a:rPr lang="en-US" sz="1098" kern="1200" dirty="0">
                <a:solidFill>
                  <a:schemeClr val="tx1"/>
                </a:solidFill>
                <a:latin typeface="+mn-lt"/>
                <a:ea typeface="+mn-ea"/>
                <a:cs typeface="+mn-cs"/>
              </a:rPr>
              <a:t>...High</a:t>
            </a:r>
          </a:p>
          <a:p>
            <a:pPr marL="174308" indent="-174308" defTabSz="557784">
              <a:spcAft>
                <a:spcPts val="600"/>
              </a:spcAft>
              <a:buFontTx/>
              <a:buChar char="-"/>
            </a:pPr>
            <a:r>
              <a:rPr lang="en-US" sz="1098" kern="1200" dirty="0" err="1">
                <a:solidFill>
                  <a:schemeClr val="tx1"/>
                </a:solidFill>
                <a:latin typeface="+mn-lt"/>
                <a:ea typeface="+mn-ea"/>
                <a:cs typeface="+mn-cs"/>
              </a:rPr>
              <a:t>Heart.Rate.Alarm</a:t>
            </a:r>
            <a:r>
              <a:rPr lang="en-US" sz="1098" kern="1200" dirty="0">
                <a:solidFill>
                  <a:schemeClr val="tx1"/>
                </a:solidFill>
                <a:latin typeface="+mn-lt"/>
                <a:ea typeface="+mn-ea"/>
                <a:cs typeface="+mn-cs"/>
              </a:rPr>
              <a:t>...Low.</a:t>
            </a:r>
          </a:p>
          <a:p>
            <a:pPr marL="174308" indent="-174308" defTabSz="557784">
              <a:spcAft>
                <a:spcPts val="600"/>
              </a:spcAft>
              <a:buFontTx/>
              <a:buChar char="-"/>
            </a:pPr>
            <a:r>
              <a:rPr lang="en-US" sz="1098" kern="1200" dirty="0" err="1">
                <a:solidFill>
                  <a:schemeClr val="tx1"/>
                </a:solidFill>
                <a:latin typeface="+mn-lt"/>
                <a:ea typeface="+mn-ea"/>
                <a:cs typeface="+mn-cs"/>
              </a:rPr>
              <a:t>Arterial.Blood.Pressure.systolic</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err="1">
                <a:solidFill>
                  <a:schemeClr val="tx1"/>
                </a:solidFill>
                <a:latin typeface="+mn-lt"/>
                <a:ea typeface="+mn-ea"/>
                <a:cs typeface="+mn-cs"/>
              </a:rPr>
              <a:t>Non.Invasive.Blood.Pressure.systolic</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err="1">
                <a:solidFill>
                  <a:schemeClr val="tx1"/>
                </a:solidFill>
                <a:latin typeface="+mn-lt"/>
                <a:ea typeface="+mn-ea"/>
                <a:cs typeface="+mn-cs"/>
              </a:rPr>
              <a:t>Arterial.Blood.Pressure.diastolic</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err="1">
                <a:solidFill>
                  <a:schemeClr val="tx1"/>
                </a:solidFill>
                <a:latin typeface="+mn-lt"/>
                <a:ea typeface="+mn-ea"/>
                <a:cs typeface="+mn-cs"/>
              </a:rPr>
              <a:t>Non.Invasive.Blood.Pressure.diastolic</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err="1">
                <a:solidFill>
                  <a:schemeClr val="tx1"/>
                </a:solidFill>
                <a:latin typeface="+mn-lt"/>
                <a:ea typeface="+mn-ea"/>
                <a:cs typeface="+mn-cs"/>
              </a:rPr>
              <a:t>Respiratory.Rate</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err="1">
                <a:solidFill>
                  <a:schemeClr val="tx1"/>
                </a:solidFill>
                <a:latin typeface="+mn-lt"/>
                <a:ea typeface="+mn-ea"/>
                <a:cs typeface="+mn-cs"/>
              </a:rPr>
              <a:t>Respiratory.Rate..Set</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err="1">
                <a:solidFill>
                  <a:schemeClr val="tx1"/>
                </a:solidFill>
                <a:latin typeface="+mn-lt"/>
                <a:ea typeface="+mn-ea"/>
                <a:cs typeface="+mn-cs"/>
              </a:rPr>
              <a:t>Respiratory.Rate..spontaneous</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err="1">
                <a:solidFill>
                  <a:schemeClr val="tx1"/>
                </a:solidFill>
                <a:latin typeface="+mn-lt"/>
                <a:ea typeface="+mn-ea"/>
                <a:cs typeface="+mn-cs"/>
              </a:rPr>
              <a:t>Respiratory.Rate..Total</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a:solidFill>
                  <a:schemeClr val="tx1"/>
                </a:solidFill>
                <a:latin typeface="+mn-lt"/>
                <a:ea typeface="+mn-ea"/>
                <a:cs typeface="+mn-cs"/>
              </a:rPr>
              <a:t>SpO2.Desat.Limit</a:t>
            </a:r>
          </a:p>
          <a:p>
            <a:pPr marL="174308" indent="-174308" defTabSz="557784">
              <a:spcAft>
                <a:spcPts val="600"/>
              </a:spcAft>
              <a:buFontTx/>
              <a:buChar char="-"/>
            </a:pPr>
            <a:r>
              <a:rPr lang="en-US" sz="1098" kern="1200" dirty="0">
                <a:solidFill>
                  <a:schemeClr val="tx1"/>
                </a:solidFill>
                <a:latin typeface="+mn-lt"/>
                <a:ea typeface="+mn-ea"/>
                <a:cs typeface="+mn-cs"/>
              </a:rPr>
              <a:t>INR</a:t>
            </a:r>
          </a:p>
          <a:p>
            <a:pPr marL="174308" indent="-174308" defTabSz="557784">
              <a:spcAft>
                <a:spcPts val="600"/>
              </a:spcAft>
              <a:buFontTx/>
              <a:buChar char="-"/>
            </a:pPr>
            <a:r>
              <a:rPr lang="en-US" sz="1098" kern="1200" dirty="0" err="1">
                <a:solidFill>
                  <a:schemeClr val="tx1"/>
                </a:solidFill>
                <a:latin typeface="+mn-lt"/>
                <a:ea typeface="+mn-ea"/>
                <a:cs typeface="+mn-cs"/>
              </a:rPr>
              <a:t>Prothrombin.time</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err="1">
                <a:solidFill>
                  <a:schemeClr val="tx1"/>
                </a:solidFill>
                <a:latin typeface="+mn-lt"/>
                <a:ea typeface="+mn-ea"/>
                <a:cs typeface="+mn-cs"/>
              </a:rPr>
              <a:t>Anion.gap</a:t>
            </a:r>
            <a:endParaRPr lang="en-US" sz="1098" kern="1200" dirty="0">
              <a:solidFill>
                <a:schemeClr val="tx1"/>
              </a:solidFill>
              <a:latin typeface="+mn-lt"/>
              <a:ea typeface="+mn-ea"/>
              <a:cs typeface="+mn-cs"/>
            </a:endParaRPr>
          </a:p>
          <a:p>
            <a:pPr marL="174308" indent="-174308" defTabSz="557784">
              <a:spcAft>
                <a:spcPts val="600"/>
              </a:spcAft>
              <a:buFontTx/>
              <a:buChar char="-"/>
            </a:pPr>
            <a:r>
              <a:rPr lang="en-US" sz="1098" kern="1200" dirty="0" err="1">
                <a:solidFill>
                  <a:schemeClr val="tx1"/>
                </a:solidFill>
                <a:latin typeface="+mn-lt"/>
                <a:ea typeface="+mn-ea"/>
                <a:cs typeface="+mn-cs"/>
              </a:rPr>
              <a:t>Creatinine..serum</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a:solidFill>
                  <a:schemeClr val="tx1"/>
                </a:solidFill>
                <a:latin typeface="+mn-lt"/>
                <a:ea typeface="+mn-ea"/>
                <a:cs typeface="+mn-cs"/>
              </a:rPr>
              <a:t>Potassium..Whole.Blood.2</a:t>
            </a:r>
          </a:p>
          <a:p>
            <a:pPr marL="174308" indent="-174308" defTabSz="557784">
              <a:spcAft>
                <a:spcPts val="600"/>
              </a:spcAft>
              <a:buFontTx/>
              <a:buChar char="-"/>
            </a:pPr>
            <a:r>
              <a:rPr lang="en-US" sz="1098" kern="1200" dirty="0">
                <a:solidFill>
                  <a:schemeClr val="tx1"/>
                </a:solidFill>
                <a:latin typeface="+mn-lt"/>
                <a:ea typeface="+mn-ea"/>
                <a:cs typeface="+mn-cs"/>
              </a:rPr>
              <a:t>Potassium..</a:t>
            </a:r>
            <a:r>
              <a:rPr lang="en-US" sz="1098" kern="1200" dirty="0" err="1">
                <a:solidFill>
                  <a:schemeClr val="tx1"/>
                </a:solidFill>
                <a:latin typeface="+mn-lt"/>
                <a:ea typeface="+mn-ea"/>
                <a:cs typeface="+mn-cs"/>
              </a:rPr>
              <a:t>whole.blood</a:t>
            </a:r>
            <a:r>
              <a:rPr lang="en-US" sz="1098" kern="1200" dirty="0">
                <a:solidFill>
                  <a:schemeClr val="tx1"/>
                </a:solidFill>
                <a:latin typeface="+mn-lt"/>
                <a:ea typeface="+mn-ea"/>
                <a:cs typeface="+mn-cs"/>
              </a:rPr>
              <a:t>.</a:t>
            </a:r>
          </a:p>
          <a:p>
            <a:pPr marL="174308" indent="-174308" defTabSz="557784">
              <a:spcAft>
                <a:spcPts val="600"/>
              </a:spcAft>
              <a:buFontTx/>
              <a:buChar char="-"/>
            </a:pPr>
            <a:r>
              <a:rPr lang="en-US" sz="1098" kern="1200" dirty="0">
                <a:solidFill>
                  <a:schemeClr val="tx1"/>
                </a:solidFill>
                <a:latin typeface="+mn-lt"/>
                <a:ea typeface="+mn-ea"/>
                <a:cs typeface="+mn-cs"/>
              </a:rPr>
              <a:t>And others</a:t>
            </a:r>
          </a:p>
          <a:p>
            <a:pPr marL="285750" indent="-285750">
              <a:spcAft>
                <a:spcPts val="600"/>
              </a:spcAft>
              <a:buFontTx/>
              <a:buChar char="-"/>
            </a:pPr>
            <a:endParaRPr lang="en-CA" dirty="0"/>
          </a:p>
        </p:txBody>
      </p:sp>
      <p:pic>
        <p:nvPicPr>
          <p:cNvPr id="20" name="Picture 19" descr="A graph of heart rate&#10;&#10;Description automatically generated">
            <a:extLst>
              <a:ext uri="{FF2B5EF4-FFF2-40B4-BE49-F238E27FC236}">
                <a16:creationId xmlns:a16="http://schemas.microsoft.com/office/drawing/2014/main" id="{99B00EB9-2B3E-7783-0612-401D7F7FDF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55099" y="5478469"/>
            <a:ext cx="1708705" cy="1257300"/>
          </a:xfrm>
          <a:prstGeom prst="rect">
            <a:avLst/>
          </a:prstGeom>
        </p:spPr>
      </p:pic>
      <p:pic>
        <p:nvPicPr>
          <p:cNvPr id="22" name="Picture 21" descr="A graph of heart rate alarm&#10;&#10;Description automatically generated">
            <a:extLst>
              <a:ext uri="{FF2B5EF4-FFF2-40B4-BE49-F238E27FC236}">
                <a16:creationId xmlns:a16="http://schemas.microsoft.com/office/drawing/2014/main" id="{739F46BC-869A-CCB4-147A-99C832212EF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55401" y="4130620"/>
            <a:ext cx="1708703" cy="1257300"/>
          </a:xfrm>
          <a:prstGeom prst="rect">
            <a:avLst/>
          </a:prstGeom>
        </p:spPr>
      </p:pic>
      <p:pic>
        <p:nvPicPr>
          <p:cNvPr id="24" name="Picture 23" descr="A graph of blood pressure&#10;&#10;Description automatically generated">
            <a:extLst>
              <a:ext uri="{FF2B5EF4-FFF2-40B4-BE49-F238E27FC236}">
                <a16:creationId xmlns:a16="http://schemas.microsoft.com/office/drawing/2014/main" id="{242670D5-159E-0066-45A6-EC05523D11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55401" y="2634582"/>
            <a:ext cx="1708705" cy="1257300"/>
          </a:xfrm>
          <a:prstGeom prst="rect">
            <a:avLst/>
          </a:prstGeom>
        </p:spPr>
      </p:pic>
      <p:pic>
        <p:nvPicPr>
          <p:cNvPr id="26" name="Picture 25" descr="A graph of respiratory rate&#10;&#10;Description automatically generated">
            <a:extLst>
              <a:ext uri="{FF2B5EF4-FFF2-40B4-BE49-F238E27FC236}">
                <a16:creationId xmlns:a16="http://schemas.microsoft.com/office/drawing/2014/main" id="{55264F71-3F4B-AB33-6135-B79C506319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55401" y="1238250"/>
            <a:ext cx="1708703" cy="1257300"/>
          </a:xfrm>
          <a:prstGeom prst="rect">
            <a:avLst/>
          </a:prstGeom>
        </p:spPr>
      </p:pic>
      <p:pic>
        <p:nvPicPr>
          <p:cNvPr id="27" name="Picture 26" descr="A graph of heart rate alarm&#10;&#10;Description automatically generated">
            <a:extLst>
              <a:ext uri="{FF2B5EF4-FFF2-40B4-BE49-F238E27FC236}">
                <a16:creationId xmlns:a16="http://schemas.microsoft.com/office/drawing/2014/main" id="{9B41F7EC-F014-5A61-16DB-DBB8164BB1F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55100" y="4076228"/>
            <a:ext cx="1708703" cy="1257300"/>
          </a:xfrm>
          <a:prstGeom prst="rect">
            <a:avLst/>
          </a:prstGeom>
        </p:spPr>
      </p:pic>
      <p:pic>
        <p:nvPicPr>
          <p:cNvPr id="28" name="Picture 27" descr="A graph of blood pressure&#10;&#10;Description automatically generated">
            <a:extLst>
              <a:ext uri="{FF2B5EF4-FFF2-40B4-BE49-F238E27FC236}">
                <a16:creationId xmlns:a16="http://schemas.microsoft.com/office/drawing/2014/main" id="{02DB0AEC-9D46-C22E-B5EC-AC759B4B3AB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55099" y="2673986"/>
            <a:ext cx="1708705" cy="1257300"/>
          </a:xfrm>
          <a:prstGeom prst="rect">
            <a:avLst/>
          </a:prstGeom>
        </p:spPr>
      </p:pic>
      <p:pic>
        <p:nvPicPr>
          <p:cNvPr id="29" name="Picture 28" descr="A graph of respiratory rate&#10;&#10;Description automatically generated">
            <a:extLst>
              <a:ext uri="{FF2B5EF4-FFF2-40B4-BE49-F238E27FC236}">
                <a16:creationId xmlns:a16="http://schemas.microsoft.com/office/drawing/2014/main" id="{FAFBB2F5-789A-B2C4-9BB1-B741A2A785A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55100" y="1271744"/>
            <a:ext cx="1708703" cy="1257300"/>
          </a:xfrm>
          <a:prstGeom prst="rect">
            <a:avLst/>
          </a:prstGeom>
        </p:spPr>
      </p:pic>
    </p:spTree>
    <p:extLst>
      <p:ext uri="{BB962C8B-B14F-4D97-AF65-F5344CB8AC3E}">
        <p14:creationId xmlns:p14="http://schemas.microsoft.com/office/powerpoint/2010/main" val="110354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36381F-C9E8-823C-477A-C8DCF6475B9C}"/>
              </a:ext>
            </a:extLst>
          </p:cNvPr>
          <p:cNvSpPr txBox="1"/>
          <p:nvPr/>
        </p:nvSpPr>
        <p:spPr>
          <a:xfrm>
            <a:off x="873245" y="5339383"/>
            <a:ext cx="49179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From first data analysis we can see that besides missing values there are error values that will have to be remove.</a:t>
            </a:r>
          </a:p>
          <a:p>
            <a:pPr marL="285750" indent="-285750">
              <a:buFont typeface="Arial" panose="020B0604020202020204" pitchFamily="34" charset="0"/>
              <a:buChar char="•"/>
            </a:pPr>
            <a:r>
              <a:rPr lang="en-US" dirty="0"/>
              <a:t>As well, data that is out of rage.</a:t>
            </a:r>
          </a:p>
          <a:p>
            <a:pPr marL="285750" indent="-285750">
              <a:buFontTx/>
              <a:buChar char="-"/>
            </a:pPr>
            <a:endParaRPr lang="en-US" dirty="0"/>
          </a:p>
        </p:txBody>
      </p:sp>
      <p:pic>
        <p:nvPicPr>
          <p:cNvPr id="6" name="Picture 5">
            <a:extLst>
              <a:ext uri="{FF2B5EF4-FFF2-40B4-BE49-F238E27FC236}">
                <a16:creationId xmlns:a16="http://schemas.microsoft.com/office/drawing/2014/main" id="{64C2BD50-DD1B-0865-E24F-BD02E83DE057}"/>
              </a:ext>
            </a:extLst>
          </p:cNvPr>
          <p:cNvPicPr>
            <a:picLocks noChangeAspect="1"/>
          </p:cNvPicPr>
          <p:nvPr/>
        </p:nvPicPr>
        <p:blipFill>
          <a:blip r:embed="rId2"/>
          <a:stretch>
            <a:fillRect/>
          </a:stretch>
        </p:blipFill>
        <p:spPr>
          <a:xfrm>
            <a:off x="333921" y="1804453"/>
            <a:ext cx="5608460" cy="3249094"/>
          </a:xfrm>
          <a:prstGeom prst="rect">
            <a:avLst/>
          </a:prstGeom>
        </p:spPr>
      </p:pic>
      <p:pic>
        <p:nvPicPr>
          <p:cNvPr id="8" name="Picture 7">
            <a:extLst>
              <a:ext uri="{FF2B5EF4-FFF2-40B4-BE49-F238E27FC236}">
                <a16:creationId xmlns:a16="http://schemas.microsoft.com/office/drawing/2014/main" id="{A0DE4BF3-E8AC-ED6F-4C5D-938C2E0D1AE1}"/>
              </a:ext>
            </a:extLst>
          </p:cNvPr>
          <p:cNvPicPr>
            <a:picLocks noChangeAspect="1"/>
          </p:cNvPicPr>
          <p:nvPr/>
        </p:nvPicPr>
        <p:blipFill>
          <a:blip r:embed="rId3"/>
          <a:stretch>
            <a:fillRect/>
          </a:stretch>
        </p:blipFill>
        <p:spPr>
          <a:xfrm>
            <a:off x="6809346" y="5339383"/>
            <a:ext cx="4320540" cy="746760"/>
          </a:xfrm>
          <a:prstGeom prst="rect">
            <a:avLst/>
          </a:prstGeom>
        </p:spPr>
      </p:pic>
      <p:pic>
        <p:nvPicPr>
          <p:cNvPr id="10" name="Picture 9">
            <a:extLst>
              <a:ext uri="{FF2B5EF4-FFF2-40B4-BE49-F238E27FC236}">
                <a16:creationId xmlns:a16="http://schemas.microsoft.com/office/drawing/2014/main" id="{E18D3925-4930-3DAA-8D31-786080BB6613}"/>
              </a:ext>
            </a:extLst>
          </p:cNvPr>
          <p:cNvPicPr>
            <a:picLocks noChangeAspect="1"/>
          </p:cNvPicPr>
          <p:nvPr/>
        </p:nvPicPr>
        <p:blipFill>
          <a:blip r:embed="rId4"/>
          <a:stretch>
            <a:fillRect/>
          </a:stretch>
        </p:blipFill>
        <p:spPr>
          <a:xfrm>
            <a:off x="6224236" y="1804453"/>
            <a:ext cx="5222756" cy="3249094"/>
          </a:xfrm>
          <a:prstGeom prst="rect">
            <a:avLst/>
          </a:prstGeom>
        </p:spPr>
      </p:pic>
      <p:sp>
        <p:nvSpPr>
          <p:cNvPr id="7" name="Title 1">
            <a:extLst>
              <a:ext uri="{FF2B5EF4-FFF2-40B4-BE49-F238E27FC236}">
                <a16:creationId xmlns:a16="http://schemas.microsoft.com/office/drawing/2014/main" id="{0B9EDDCF-2568-F795-FBA0-F0E874C1BA48}"/>
              </a:ext>
            </a:extLst>
          </p:cNvPr>
          <p:cNvSpPr txBox="1">
            <a:spLocks/>
          </p:cNvSpPr>
          <p:nvPr/>
        </p:nvSpPr>
        <p:spPr>
          <a:xfrm>
            <a:off x="919119" y="40423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a:lnSpc>
                <a:spcPct val="90000"/>
              </a:lnSpc>
              <a:spcBef>
                <a:spcPct val="0"/>
              </a:spcBef>
              <a:buNone/>
              <a:defRPr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Is there any error values in data?</a:t>
            </a:r>
          </a:p>
        </p:txBody>
      </p:sp>
    </p:spTree>
    <p:extLst>
      <p:ext uri="{BB962C8B-B14F-4D97-AF65-F5344CB8AC3E}">
        <p14:creationId xmlns:p14="http://schemas.microsoft.com/office/powerpoint/2010/main" val="174091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158447-CBD0-DDEC-A0DF-F710BBBEFB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69260" y="4482242"/>
            <a:ext cx="2985008" cy="2132149"/>
          </a:xfrm>
          <a:prstGeom prst="rect">
            <a:avLst/>
          </a:prstGeom>
        </p:spPr>
      </p:pic>
      <p:sp>
        <p:nvSpPr>
          <p:cNvPr id="2" name="Title 1">
            <a:extLst>
              <a:ext uri="{FF2B5EF4-FFF2-40B4-BE49-F238E27FC236}">
                <a16:creationId xmlns:a16="http://schemas.microsoft.com/office/drawing/2014/main" id="{1FE130DD-0191-7556-4397-4C95D82F1B02}"/>
              </a:ext>
            </a:extLst>
          </p:cNvPr>
          <p:cNvSpPr>
            <a:spLocks noGrp="1"/>
          </p:cNvSpPr>
          <p:nvPr>
            <p:ph type="title"/>
          </p:nvPr>
        </p:nvSpPr>
        <p:spPr>
          <a:xfrm>
            <a:off x="919119" y="379102"/>
            <a:ext cx="10353762" cy="1257300"/>
          </a:xfrm>
        </p:spPr>
        <p:txBody>
          <a:bodyPr>
            <a:normAutofit/>
          </a:bodyPr>
          <a:lstStyle/>
          <a:p>
            <a:r>
              <a:rPr lang="en-US" dirty="0"/>
              <a:t>Which variables have value errors?</a:t>
            </a:r>
            <a:endParaRPr lang="en-CA" dirty="0"/>
          </a:p>
        </p:txBody>
      </p:sp>
      <p:pic>
        <p:nvPicPr>
          <p:cNvPr id="1032" name="Picture 8">
            <a:extLst>
              <a:ext uri="{FF2B5EF4-FFF2-40B4-BE49-F238E27FC236}">
                <a16:creationId xmlns:a16="http://schemas.microsoft.com/office/drawing/2014/main" id="{082BC71D-0F78-8BA6-96E5-71832A4E63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69260" y="1995467"/>
            <a:ext cx="2985007" cy="21321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FC9AB7F-0B1E-F578-D492-806E28370A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8159" y="4482243"/>
            <a:ext cx="2985007" cy="213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062FF4B-E8E5-3263-2B38-E4554AE33BF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88159" y="1995467"/>
            <a:ext cx="2985007" cy="2132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104238-0250-6234-5792-332CBDB75A22}"/>
              </a:ext>
            </a:extLst>
          </p:cNvPr>
          <p:cNvSpPr txBox="1"/>
          <p:nvPr/>
        </p:nvSpPr>
        <p:spPr>
          <a:xfrm>
            <a:off x="586042" y="1865457"/>
            <a:ext cx="3333227" cy="4524315"/>
          </a:xfrm>
          <a:prstGeom prst="rect">
            <a:avLst/>
          </a:prstGeom>
          <a:noFill/>
        </p:spPr>
        <p:txBody>
          <a:bodyPr wrap="square" rtlCol="0">
            <a:spAutoFit/>
          </a:bodyPr>
          <a:lstStyle/>
          <a:p>
            <a:pPr algn="just"/>
            <a:r>
              <a:rPr lang="en-US" dirty="0"/>
              <a:t>After analyzing with other visualizations for right-skewed histograms, we can confirm that some values are errors, and those errors are clearly separated from normal data, which we will address later.</a:t>
            </a:r>
          </a:p>
          <a:p>
            <a:pPr algn="just"/>
            <a:endParaRPr lang="en-CA" dirty="0"/>
          </a:p>
          <a:p>
            <a:pPr algn="just"/>
            <a:r>
              <a:rPr lang="en-US" dirty="0"/>
              <a:t>On the right side are two examples of how these errors are detected. Error values are circled in red; the histogram is skewed due to these variables, the scatter plot appears flat, and the box plot clearly shows the outlier values.</a:t>
            </a:r>
            <a:endParaRPr lang="en-CA" dirty="0"/>
          </a:p>
        </p:txBody>
      </p:sp>
      <p:sp>
        <p:nvSpPr>
          <p:cNvPr id="7" name="Oval 6">
            <a:extLst>
              <a:ext uri="{FF2B5EF4-FFF2-40B4-BE49-F238E27FC236}">
                <a16:creationId xmlns:a16="http://schemas.microsoft.com/office/drawing/2014/main" id="{279AF9F7-3830-4AA1-15DF-90748B99ED7C}"/>
              </a:ext>
            </a:extLst>
          </p:cNvPr>
          <p:cNvSpPr/>
          <p:nvPr/>
        </p:nvSpPr>
        <p:spPr>
          <a:xfrm>
            <a:off x="7020560" y="3429000"/>
            <a:ext cx="345440" cy="350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306347A-373D-604F-D1EE-44C121578EE4}"/>
              </a:ext>
            </a:extLst>
          </p:cNvPr>
          <p:cNvSpPr/>
          <p:nvPr/>
        </p:nvSpPr>
        <p:spPr>
          <a:xfrm>
            <a:off x="8981440" y="2221527"/>
            <a:ext cx="345440" cy="350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A9C85BCD-828A-54A9-EF46-E529B31D05F7}"/>
              </a:ext>
            </a:extLst>
          </p:cNvPr>
          <p:cNvSpPr/>
          <p:nvPr/>
        </p:nvSpPr>
        <p:spPr>
          <a:xfrm>
            <a:off x="10810240" y="2221527"/>
            <a:ext cx="345440" cy="350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1B982DE7-D1CE-07DC-0ADA-52F37B77AF25}"/>
              </a:ext>
            </a:extLst>
          </p:cNvPr>
          <p:cNvSpPr/>
          <p:nvPr/>
        </p:nvSpPr>
        <p:spPr>
          <a:xfrm>
            <a:off x="6522720" y="5897880"/>
            <a:ext cx="772160" cy="3505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8FCF618D-E4F6-5048-B520-B26498BB3DF1}"/>
              </a:ext>
            </a:extLst>
          </p:cNvPr>
          <p:cNvSpPr/>
          <p:nvPr/>
        </p:nvSpPr>
        <p:spPr>
          <a:xfrm>
            <a:off x="8890364" y="4740298"/>
            <a:ext cx="1218835" cy="9188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B388F663-9159-5DE0-EFFF-5156218B326C}"/>
              </a:ext>
            </a:extLst>
          </p:cNvPr>
          <p:cNvSpPr/>
          <p:nvPr/>
        </p:nvSpPr>
        <p:spPr>
          <a:xfrm>
            <a:off x="10607040" y="4680295"/>
            <a:ext cx="548640" cy="9188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030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7159-04A4-F25A-2C9E-2A668D876D55}"/>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Is there difference behavior for mortality (survive / non-survive)?</a:t>
            </a:r>
          </a:p>
        </p:txBody>
      </p:sp>
      <p:sp>
        <p:nvSpPr>
          <p:cNvPr id="53" name="TextBox 52">
            <a:extLst>
              <a:ext uri="{FF2B5EF4-FFF2-40B4-BE49-F238E27FC236}">
                <a16:creationId xmlns:a16="http://schemas.microsoft.com/office/drawing/2014/main" id="{CD6086D5-EBE0-6A12-892C-935EFF621B76}"/>
              </a:ext>
            </a:extLst>
          </p:cNvPr>
          <p:cNvSpPr txBox="1"/>
          <p:nvPr/>
        </p:nvSpPr>
        <p:spPr>
          <a:xfrm>
            <a:off x="4534635" y="2210240"/>
            <a:ext cx="5102768" cy="1554272"/>
          </a:xfrm>
          <a:prstGeom prst="rect">
            <a:avLst/>
          </a:prstGeom>
          <a:noFill/>
        </p:spPr>
        <p:txBody>
          <a:bodyPr wrap="square" rtlCol="0">
            <a:spAutoFit/>
          </a:bodyPr>
          <a:lstStyle/>
          <a:p>
            <a:pPr defTabSz="795528">
              <a:spcAft>
                <a:spcPts val="600"/>
              </a:spcAft>
            </a:pPr>
            <a:r>
              <a:rPr lang="en-US" sz="1600" dirty="0"/>
              <a:t>Before cleaning, the data suggests that some variables may differ based on mortality, such as </a:t>
            </a:r>
          </a:p>
          <a:p>
            <a:pPr marL="285750" indent="-285750" defTabSz="795528">
              <a:spcAft>
                <a:spcPts val="600"/>
              </a:spcAft>
              <a:buFont typeface="Arial" panose="020B0604020202020204" pitchFamily="34" charset="0"/>
              <a:buChar char="•"/>
            </a:pPr>
            <a:r>
              <a:rPr lang="en-US" sz="1600" dirty="0"/>
              <a:t>Age, </a:t>
            </a:r>
          </a:p>
          <a:p>
            <a:pPr marL="285750" indent="-285750" defTabSz="795528">
              <a:spcAft>
                <a:spcPts val="600"/>
              </a:spcAft>
              <a:buFont typeface="Arial" panose="020B0604020202020204" pitchFamily="34" charset="0"/>
              <a:buChar char="•"/>
            </a:pPr>
            <a:r>
              <a:rPr lang="en-US" sz="1600" dirty="0"/>
              <a:t>Temperature, and </a:t>
            </a:r>
          </a:p>
          <a:p>
            <a:pPr marL="285750" indent="-285750" defTabSz="795528">
              <a:spcAft>
                <a:spcPts val="600"/>
              </a:spcAft>
              <a:buFont typeface="Arial" panose="020B0604020202020204" pitchFamily="34" charset="0"/>
              <a:buChar char="•"/>
            </a:pPr>
            <a:r>
              <a:rPr lang="en-US" sz="1600" dirty="0"/>
              <a:t>Heart Rate.</a:t>
            </a:r>
            <a:endParaRPr lang="en-US" dirty="0"/>
          </a:p>
        </p:txBody>
      </p:sp>
      <p:pic>
        <p:nvPicPr>
          <p:cNvPr id="8" name="Picture 7">
            <a:extLst>
              <a:ext uri="{FF2B5EF4-FFF2-40B4-BE49-F238E27FC236}">
                <a16:creationId xmlns:a16="http://schemas.microsoft.com/office/drawing/2014/main" id="{3B23C37F-D592-2551-9C8E-F21BA59830C2}"/>
              </a:ext>
            </a:extLst>
          </p:cNvPr>
          <p:cNvPicPr>
            <a:picLocks noChangeAspect="1"/>
          </p:cNvPicPr>
          <p:nvPr/>
        </p:nvPicPr>
        <p:blipFill rotWithShape="1">
          <a:blip r:embed="rId3"/>
          <a:srcRect b="47793"/>
          <a:stretch/>
        </p:blipFill>
        <p:spPr>
          <a:xfrm>
            <a:off x="914400" y="2179622"/>
            <a:ext cx="2987708" cy="2153507"/>
          </a:xfrm>
          <a:prstGeom prst="rect">
            <a:avLst/>
          </a:prstGeom>
        </p:spPr>
      </p:pic>
      <p:sp>
        <p:nvSpPr>
          <p:cNvPr id="9" name="TextBox 8">
            <a:extLst>
              <a:ext uri="{FF2B5EF4-FFF2-40B4-BE49-F238E27FC236}">
                <a16:creationId xmlns:a16="http://schemas.microsoft.com/office/drawing/2014/main" id="{6AEBA255-9701-5701-ABA0-2CA8D31F1019}"/>
              </a:ext>
            </a:extLst>
          </p:cNvPr>
          <p:cNvSpPr txBox="1"/>
          <p:nvPr/>
        </p:nvSpPr>
        <p:spPr>
          <a:xfrm>
            <a:off x="1062539" y="4875909"/>
            <a:ext cx="5102768" cy="830997"/>
          </a:xfrm>
          <a:prstGeom prst="rect">
            <a:avLst/>
          </a:prstGeom>
          <a:noFill/>
        </p:spPr>
        <p:txBody>
          <a:bodyPr wrap="square" rtlCol="0">
            <a:spAutoFit/>
          </a:bodyPr>
          <a:lstStyle/>
          <a:p>
            <a:pPr defTabSz="795528">
              <a:spcAft>
                <a:spcPts val="600"/>
              </a:spcAft>
            </a:pPr>
            <a:r>
              <a:rPr lang="en-US" sz="1600" dirty="0"/>
              <a:t>The target variable indicates whether patients survived or died after entering the ICU. In the initial population data, 15.2% of the sample died, while 84.8% survived.</a:t>
            </a:r>
            <a:endParaRPr lang="en-CA" dirty="0"/>
          </a:p>
        </p:txBody>
      </p:sp>
      <p:pic>
        <p:nvPicPr>
          <p:cNvPr id="11" name="Picture 10" descr="A diagram of a box plot&#10;&#10;Description automatically generated">
            <a:extLst>
              <a:ext uri="{FF2B5EF4-FFF2-40B4-BE49-F238E27FC236}">
                <a16:creationId xmlns:a16="http://schemas.microsoft.com/office/drawing/2014/main" id="{AA15C727-7960-EEED-400F-3829BD857FA0}"/>
              </a:ext>
            </a:extLst>
          </p:cNvPr>
          <p:cNvPicPr>
            <a:picLocks noChangeAspect="1"/>
          </p:cNvPicPr>
          <p:nvPr/>
        </p:nvPicPr>
        <p:blipFill>
          <a:blip r:embed="rId4"/>
          <a:stretch>
            <a:fillRect/>
          </a:stretch>
        </p:blipFill>
        <p:spPr>
          <a:xfrm>
            <a:off x="9637404" y="4875909"/>
            <a:ext cx="2036347" cy="1454534"/>
          </a:xfrm>
          <a:prstGeom prst="rect">
            <a:avLst/>
          </a:prstGeom>
        </p:spPr>
      </p:pic>
      <p:pic>
        <p:nvPicPr>
          <p:cNvPr id="13" name="Picture 12" descr="A diagram of a box plot&#10;&#10;Description automatically generated">
            <a:extLst>
              <a:ext uri="{FF2B5EF4-FFF2-40B4-BE49-F238E27FC236}">
                <a16:creationId xmlns:a16="http://schemas.microsoft.com/office/drawing/2014/main" id="{2FFD7156-26D0-E1D4-98C0-6BF189434D3D}"/>
              </a:ext>
            </a:extLst>
          </p:cNvPr>
          <p:cNvPicPr>
            <a:picLocks noChangeAspect="1"/>
          </p:cNvPicPr>
          <p:nvPr/>
        </p:nvPicPr>
        <p:blipFill>
          <a:blip r:embed="rId5"/>
          <a:stretch>
            <a:fillRect/>
          </a:stretch>
        </p:blipFill>
        <p:spPr>
          <a:xfrm>
            <a:off x="6953712" y="4875910"/>
            <a:ext cx="2036348" cy="1454533"/>
          </a:xfrm>
          <a:prstGeom prst="rect">
            <a:avLst/>
          </a:prstGeom>
        </p:spPr>
      </p:pic>
      <p:pic>
        <p:nvPicPr>
          <p:cNvPr id="15" name="Picture 14" descr="A diagram of a box plot&#10;&#10;Description automatically generated">
            <a:extLst>
              <a:ext uri="{FF2B5EF4-FFF2-40B4-BE49-F238E27FC236}">
                <a16:creationId xmlns:a16="http://schemas.microsoft.com/office/drawing/2014/main" id="{B7BA44E0-C7D7-2B6B-CF70-F296B2E25B57}"/>
              </a:ext>
            </a:extLst>
          </p:cNvPr>
          <p:cNvPicPr>
            <a:picLocks noChangeAspect="1"/>
          </p:cNvPicPr>
          <p:nvPr/>
        </p:nvPicPr>
        <p:blipFill>
          <a:blip r:embed="rId6"/>
          <a:stretch>
            <a:fillRect/>
          </a:stretch>
        </p:blipFill>
        <p:spPr>
          <a:xfrm>
            <a:off x="9637403" y="2816910"/>
            <a:ext cx="2036348" cy="1454533"/>
          </a:xfrm>
          <a:prstGeom prst="rect">
            <a:avLst/>
          </a:prstGeom>
        </p:spPr>
      </p:pic>
    </p:spTree>
    <p:extLst>
      <p:ext uri="{BB962C8B-B14F-4D97-AF65-F5344CB8AC3E}">
        <p14:creationId xmlns:p14="http://schemas.microsoft.com/office/powerpoint/2010/main" val="1946434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{26FEC8F1-A53D-47CE-983F-0B8A3A23D188}tf11665031_win32</Template>
  <TotalTime>604</TotalTime>
  <Words>1548</Words>
  <Application>Microsoft Office PowerPoint</Application>
  <PresentationFormat>Widescreen</PresentationFormat>
  <Paragraphs>156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Nova</vt:lpstr>
      <vt:lpstr>Arial Nova Light</vt:lpstr>
      <vt:lpstr>Courier New</vt:lpstr>
      <vt:lpstr>Wingdings</vt:lpstr>
      <vt:lpstr>Wingdings 2</vt:lpstr>
      <vt:lpstr>SlateVTI</vt:lpstr>
      <vt:lpstr>EDA – Phase 1 Project 7: SVM default model + All features  Random Forest default mode + All features  Tableau/Power BI dashboard</vt:lpstr>
      <vt:lpstr>Introduction</vt:lpstr>
      <vt:lpstr>What does data set contain?</vt:lpstr>
      <vt:lpstr>Variable Classification</vt:lpstr>
      <vt:lpstr>Which variables have missing values?</vt:lpstr>
      <vt:lpstr>How does numerical variables look like?</vt:lpstr>
      <vt:lpstr>PowerPoint Presentation</vt:lpstr>
      <vt:lpstr>Which variables have value errors?</vt:lpstr>
      <vt:lpstr>Is there difference behavior for mortality (survive / non-survive)?</vt:lpstr>
      <vt:lpstr>PowerPoint Presentation</vt:lpstr>
      <vt:lpstr>How was the limit set to remove out-of-range values? And what did change?</vt:lpstr>
      <vt:lpstr>PowerPoint Presentation</vt:lpstr>
      <vt:lpstr>PowerPoint Presentation</vt:lpstr>
      <vt:lpstr>What was the result of combining numerical to reduce missing values?</vt:lpstr>
      <vt:lpstr>What treatment used for remaining missing values?</vt:lpstr>
      <vt:lpstr>Conclusions</vt:lpstr>
      <vt:lpstr>Appendix</vt:lpstr>
      <vt:lpstr>PowerPoint Presentation</vt:lpstr>
      <vt:lpstr>PowerPoint Presentation</vt:lpstr>
      <vt:lpstr>PowerPoint Presentation</vt:lpstr>
      <vt:lpstr>Correlation between diagnoses/binary groups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project   Machine Learning</dc:title>
  <dc:creator>Mario Palomino Vieira</dc:creator>
  <cp:lastModifiedBy>Sandaru Welikala</cp:lastModifiedBy>
  <cp:revision>508</cp:revision>
  <dcterms:created xsi:type="dcterms:W3CDTF">2024-03-10T15:20:57Z</dcterms:created>
  <dcterms:modified xsi:type="dcterms:W3CDTF">2024-10-31T08:50:16Z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